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4"/>
  </p:notesMasterIdLst>
  <p:sldIdLst>
    <p:sldId id="486" r:id="rId5"/>
    <p:sldId id="675" r:id="rId6"/>
    <p:sldId id="693" r:id="rId7"/>
    <p:sldId id="709" r:id="rId8"/>
    <p:sldId id="694" r:id="rId9"/>
    <p:sldId id="695" r:id="rId10"/>
    <p:sldId id="696" r:id="rId11"/>
    <p:sldId id="697" r:id="rId12"/>
    <p:sldId id="698" r:id="rId13"/>
    <p:sldId id="699" r:id="rId14"/>
    <p:sldId id="706" r:id="rId15"/>
    <p:sldId id="700" r:id="rId16"/>
    <p:sldId id="701" r:id="rId17"/>
    <p:sldId id="702" r:id="rId18"/>
    <p:sldId id="703" r:id="rId19"/>
    <p:sldId id="704" r:id="rId20"/>
    <p:sldId id="705" r:id="rId21"/>
    <p:sldId id="707" r:id="rId22"/>
    <p:sldId id="70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99FF"/>
    <a:srgbClr val="000099"/>
    <a:srgbClr val="FF6600"/>
    <a:srgbClr val="00CC99"/>
    <a:srgbClr val="FFCC99"/>
    <a:srgbClr val="F63B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08" autoAdjust="0"/>
  </p:normalViewPr>
  <p:slideViewPr>
    <p:cSldViewPr>
      <p:cViewPr>
        <p:scale>
          <a:sx n="100" d="100"/>
          <a:sy n="100" d="100"/>
        </p:scale>
        <p:origin x="-7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665CA82-E644-4C2E-AC44-05A9A47D0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556C1-EFC5-4542-BE28-4386AE20D0F8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iStock_000006972546Small edited"/>
          <p:cNvPicPr>
            <a:picLocks noChangeAspect="1" noChangeArrowheads="1"/>
          </p:cNvPicPr>
          <p:nvPr userDrawn="1"/>
        </p:nvPicPr>
        <p:blipFill>
          <a:blip r:embed="rId2"/>
          <a:srcRect b="11082"/>
          <a:stretch>
            <a:fillRect/>
          </a:stretch>
        </p:blipFill>
        <p:spPr bwMode="auto">
          <a:xfrm>
            <a:off x="0" y="2578100"/>
            <a:ext cx="91440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white">
          <a:xfrm>
            <a:off x="5427663" y="6583363"/>
            <a:ext cx="3640137" cy="2746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99"/>
                </a:solidFill>
                <a:latin typeface="Arial" charset="0"/>
                <a:cs typeface="+mn-cs"/>
              </a:rPr>
              <a:t>© 2011 LogiGear Corporation.  All Rights Reserved</a:t>
            </a: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pic>
        <p:nvPicPr>
          <p:cNvPr id="7" name="Picture 18" descr="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2895600" cy="1111250"/>
          </a:xfrm>
          <a:prstGeom prst="rect">
            <a:avLst/>
          </a:prstGeom>
          <a:noFill/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</p:pic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0" y="2057400"/>
            <a:ext cx="9144000" cy="16764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  <a:effectLst>
            <a:outerShdw dist="35921" dir="2700000" algn="ctr" rotWithShape="0">
              <a:srgbClr val="336699"/>
            </a:outerShdw>
          </a:effectLst>
        </p:spPr>
        <p:txBody>
          <a:bodyPr/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3079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64F1-3CEE-4D3C-8F7B-7EAACB058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8A21-9C48-41B2-BD72-91C2366AF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1526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3055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8081-1F2E-4E88-BCED-0697395B6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0FA85-EE14-46AC-92C9-0943AB055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7D73F-EFF7-45F3-8276-6000A6694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79CAC-F1EA-4CD3-BFFD-FAB61BB92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FB383-36ED-4A1E-98E6-B7AB44737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AC776-0E91-44D6-88D3-AEFDB3FF3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E18F-7C15-4F0D-A9AA-8736102B6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57C84-A954-4A37-9DDA-6B79DD947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F4CE5-6422-4C0F-AD37-BAC9F6F7F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5" descr="iStock_000006972546Small edited"/>
          <p:cNvPicPr>
            <a:picLocks noChangeAspect="1" noChangeArrowheads="1"/>
          </p:cNvPicPr>
          <p:nvPr userDrawn="1"/>
        </p:nvPicPr>
        <p:blipFill>
          <a:blip r:embed="rId13">
            <a:lum bright="60000" contrast="-72000"/>
          </a:blip>
          <a:srcRect b="11082"/>
          <a:stretch>
            <a:fillRect/>
          </a:stretch>
        </p:blipFill>
        <p:spPr bwMode="auto">
          <a:xfrm>
            <a:off x="0" y="2578100"/>
            <a:ext cx="91440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336699">
                  <a:alpha val="25000"/>
                </a:srgbClr>
              </a:gs>
              <a:gs pos="100000">
                <a:srgbClr val="3366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 userDrawn="1"/>
        </p:nvSpPr>
        <p:spPr bwMode="white">
          <a:xfrm>
            <a:off x="5503863" y="6583363"/>
            <a:ext cx="3640137" cy="2746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99"/>
                </a:solidFill>
                <a:latin typeface="Arial" charset="0"/>
                <a:cs typeface="+mn-cs"/>
              </a:rPr>
              <a:t>© 2011 LogiGear Corporation.  All Rights Reserved</a:t>
            </a:r>
          </a:p>
        </p:txBody>
      </p:sp>
      <p:pic>
        <p:nvPicPr>
          <p:cNvPr id="3077" name="Picture 22" descr="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152400"/>
            <a:ext cx="1981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1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66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0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4766C26-9684-4B24-8FE7-D2F6A0D4D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696200" cy="16795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TA - TEST SUITE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" pitchFamily="34" charset="0"/>
                <a:cs typeface="Arial" pitchFamily="34" charset="0"/>
              </a:rPr>
              <a:t>By Chinh Vo</a:t>
            </a:r>
          </a:p>
          <a:p>
            <a:pPr eaLnBrk="1" hangingPunct="1"/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  </a:t>
            </a:r>
          </a:p>
        </p:txBody>
      </p:sp>
    </p:spTree>
  </p:cSld>
  <p:clrMapOvr>
    <a:masterClrMapping/>
  </p:clrMapOvr>
  <p:transition advTm="22223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STATIC 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From test module list view</a:t>
            </a:r>
          </a:p>
          <a:p>
            <a:endParaRPr lang="en-US" dirty="0"/>
          </a:p>
        </p:txBody>
      </p:sp>
      <p:pic>
        <p:nvPicPr>
          <p:cNvPr id="5" name="Snagit_PPT7C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48047"/>
            <a:ext cx="3290753" cy="45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STATIC 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Fill all information for TS, and click ‘Create’ button.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Snagit_PPT69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563166"/>
            <a:ext cx="8467725" cy="35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DYNAMIC </a:t>
            </a:r>
            <a:r>
              <a:rPr lang="en-US" dirty="0"/>
              <a:t>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/>
              <a:t>From Static Test </a:t>
            </a:r>
            <a:r>
              <a:rPr lang="en-US" dirty="0" smtClean="0"/>
              <a:t>Suite</a:t>
            </a:r>
          </a:p>
          <a:p>
            <a:endParaRPr lang="en-US" dirty="0"/>
          </a:p>
        </p:txBody>
      </p:sp>
      <p:pic>
        <p:nvPicPr>
          <p:cNvPr id="3" name="Snagit_PPT7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6"/>
          <a:stretch/>
        </p:blipFill>
        <p:spPr>
          <a:xfrm>
            <a:off x="1752600" y="1981200"/>
            <a:ext cx="5247619" cy="33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DYNAMIC </a:t>
            </a:r>
            <a:r>
              <a:rPr lang="en-US" dirty="0"/>
              <a:t>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/>
              <a:t>From </a:t>
            </a:r>
            <a:r>
              <a:rPr lang="en-US" dirty="0" smtClean="0"/>
              <a:t>Reporting</a:t>
            </a:r>
          </a:p>
          <a:p>
            <a:endParaRPr lang="en-US" dirty="0"/>
          </a:p>
        </p:txBody>
      </p:sp>
      <p:pic>
        <p:nvPicPr>
          <p:cNvPr id="5" name="Snagit_PPT23C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3"/>
          <a:stretch/>
        </p:blipFill>
        <p:spPr>
          <a:xfrm>
            <a:off x="2743200" y="1981200"/>
            <a:ext cx="45631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LIST VIEW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Double clicking Test Suite node opens Test Suite list view.</a:t>
            </a:r>
          </a:p>
          <a:p>
            <a:endParaRPr lang="en-US" dirty="0"/>
          </a:p>
        </p:txBody>
      </p:sp>
      <p:pic>
        <p:nvPicPr>
          <p:cNvPr id="3" name="Snagit_PPTA80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6"/>
          <a:stretch/>
        </p:blipFill>
        <p:spPr>
          <a:xfrm>
            <a:off x="261705" y="2536957"/>
            <a:ext cx="8620589" cy="36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LIST VIEW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On Test Suite list view, ‘Edit data profile’ is disabled for Static TS.</a:t>
            </a:r>
          </a:p>
          <a:p>
            <a:endParaRPr lang="en-US" dirty="0"/>
          </a:p>
        </p:txBody>
      </p:sp>
      <p:pic>
        <p:nvPicPr>
          <p:cNvPr id="5" name="Snagit_PPTBF0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2052" r="46489" b="18769"/>
          <a:stretch/>
        </p:blipFill>
        <p:spPr>
          <a:xfrm>
            <a:off x="1524000" y="2514600"/>
            <a:ext cx="2720329" cy="3929367"/>
          </a:xfrm>
          <a:prstGeom prst="rect">
            <a:avLst/>
          </a:prstGeom>
        </p:spPr>
      </p:pic>
      <p:pic>
        <p:nvPicPr>
          <p:cNvPr id="6" name="Snagit_PPTE63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3016" r="44608" b="12752"/>
          <a:stretch/>
        </p:blipFill>
        <p:spPr>
          <a:xfrm>
            <a:off x="4724400" y="2505075"/>
            <a:ext cx="2818140" cy="39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DATA PROFILE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Field filtering feature of data profile is used to filter which test modules shown in a test suite.</a:t>
            </a:r>
          </a:p>
          <a:p>
            <a:r>
              <a:rPr lang="en-US" dirty="0" smtClean="0"/>
              <a:t>Supported relational operators:</a:t>
            </a:r>
          </a:p>
          <a:p>
            <a:pPr lvl="1"/>
            <a:r>
              <a:rPr lang="en-US" sz="2400" dirty="0" smtClean="0"/>
              <a:t>"="; "&lt;&gt;"; "&lt;"; "&lt;="; "&gt;"; "&gt;="; "~"</a:t>
            </a:r>
          </a:p>
          <a:p>
            <a:r>
              <a:rPr lang="en-US" dirty="0" smtClean="0"/>
              <a:t>Values need to be surrounded by double quotation marks (").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DATA PROFILE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pic>
        <p:nvPicPr>
          <p:cNvPr id="5" name="Snagit_PPT86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69021"/>
            <a:ext cx="3504762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TEST SUITE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A test suite can be executed by:</a:t>
            </a:r>
            <a:endParaRPr lang="en-US" dirty="0"/>
          </a:p>
        </p:txBody>
      </p:sp>
      <p:pic>
        <p:nvPicPr>
          <p:cNvPr id="3" name="Snagit_PPTA9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05" y="1981200"/>
            <a:ext cx="3333495" cy="42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4754563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Contents:</a:t>
            </a:r>
          </a:p>
          <a:p>
            <a:r>
              <a:rPr lang="en-US" sz="3600" dirty="0" smtClean="0"/>
              <a:t>Overview</a:t>
            </a:r>
          </a:p>
          <a:p>
            <a:r>
              <a:rPr lang="en-US" sz="3600" dirty="0" smtClean="0"/>
              <a:t>Types of test suite</a:t>
            </a:r>
          </a:p>
          <a:p>
            <a:r>
              <a:rPr lang="en-US" sz="3600" dirty="0" smtClean="0"/>
              <a:t>Create test suite</a:t>
            </a:r>
          </a:p>
          <a:p>
            <a:r>
              <a:rPr lang="en-US" sz="3600" dirty="0" smtClean="0"/>
              <a:t>Test Suite list view</a:t>
            </a:r>
          </a:p>
          <a:p>
            <a:r>
              <a:rPr lang="en-US" sz="3600" dirty="0" smtClean="0"/>
              <a:t>Custom data profile</a:t>
            </a:r>
          </a:p>
          <a:p>
            <a:r>
              <a:rPr lang="en-US" sz="3600" dirty="0" smtClean="0"/>
              <a:t>Execute test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suites are containers for sets of test </a:t>
            </a:r>
            <a:r>
              <a:rPr lang="en-US" dirty="0" smtClean="0"/>
              <a:t>modules.</a:t>
            </a:r>
          </a:p>
          <a:p>
            <a:r>
              <a:rPr lang="en-US" dirty="0"/>
              <a:t>Test suites are used to organize and execute test modules based on certain </a:t>
            </a:r>
            <a:r>
              <a:rPr lang="en-US" dirty="0" smtClean="0"/>
              <a:t>criteria.</a:t>
            </a:r>
          </a:p>
          <a:p>
            <a:r>
              <a:rPr lang="en-US" dirty="0"/>
              <a:t>Test suites </a:t>
            </a:r>
            <a:r>
              <a:rPr lang="en-US" dirty="0" smtClean="0"/>
              <a:t>provide </a:t>
            </a:r>
            <a:r>
              <a:rPr lang="en-US" dirty="0"/>
              <a:t>flexibility in managing execution </a:t>
            </a:r>
            <a:r>
              <a:rPr lang="en-US" dirty="0" smtClean="0"/>
              <a:t>plans.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3" name="Snagit_PPT349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13911" cy="5437671"/>
          </a:xfrm>
        </p:spPr>
      </p:pic>
    </p:spTree>
    <p:extLst>
      <p:ext uri="{BB962C8B-B14F-4D97-AF65-F5344CB8AC3E}">
        <p14:creationId xmlns:p14="http://schemas.microsoft.com/office/powerpoint/2010/main" val="35380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test suite</a:t>
            </a:r>
          </a:p>
          <a:p>
            <a:pPr lvl="1"/>
            <a:r>
              <a:rPr lang="en-US" dirty="0"/>
              <a:t>Static test suites are created manually</a:t>
            </a:r>
            <a:endParaRPr lang="en-US" dirty="0" smtClean="0"/>
          </a:p>
          <a:p>
            <a:r>
              <a:rPr lang="en-US" dirty="0" smtClean="0"/>
              <a:t>Dynamic test suite</a:t>
            </a:r>
          </a:p>
          <a:p>
            <a:pPr lvl="1"/>
            <a:r>
              <a:rPr lang="en-US" dirty="0"/>
              <a:t>Dynamic test suites are generated based on data profiles</a:t>
            </a:r>
          </a:p>
        </p:txBody>
      </p:sp>
    </p:spTree>
    <p:extLst>
      <p:ext uri="{BB962C8B-B14F-4D97-AF65-F5344CB8AC3E}">
        <p14:creationId xmlns:p14="http://schemas.microsoft.com/office/powerpoint/2010/main" val="7506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</a:p>
          <a:p>
            <a:pPr lvl="1"/>
            <a:r>
              <a:rPr lang="en-US" dirty="0"/>
              <a:t>A static test suite </a:t>
            </a:r>
            <a:r>
              <a:rPr lang="en-US" dirty="0" smtClean="0"/>
              <a:t>(S) can </a:t>
            </a:r>
            <a:r>
              <a:rPr lang="en-US" dirty="0"/>
              <a:t>be changed into a dynamic test </a:t>
            </a:r>
            <a:r>
              <a:rPr lang="en-US" dirty="0" smtClean="0"/>
              <a:t>suite (D), </a:t>
            </a:r>
            <a:r>
              <a:rPr lang="en-US" dirty="0"/>
              <a:t>and vice </a:t>
            </a:r>
            <a:r>
              <a:rPr lang="en-US" dirty="0" smtClean="0"/>
              <a:t>versa.</a:t>
            </a:r>
          </a:p>
          <a:p>
            <a:pPr lvl="2"/>
            <a:r>
              <a:rPr lang="en-US" dirty="0" smtClean="0"/>
              <a:t>(S) -&gt; (D): Change Data Profile</a:t>
            </a:r>
          </a:p>
          <a:p>
            <a:pPr lvl="2"/>
            <a:r>
              <a:rPr lang="en-US" dirty="0" smtClean="0"/>
              <a:t>(D) -&gt; (S): Select None Data Profile</a:t>
            </a:r>
          </a:p>
          <a:p>
            <a:pPr lvl="1"/>
            <a:r>
              <a:rPr lang="en-US" dirty="0" smtClean="0"/>
              <a:t>Deleting data profile assigned to a test suite makes the test suite turn static.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Test Suite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STATIC TS</a:t>
            </a:r>
            <a:endParaRPr lang="en-US" dirty="0"/>
          </a:p>
        </p:txBody>
      </p:sp>
      <p:pic>
        <p:nvPicPr>
          <p:cNvPr id="6" name="Snagit_PPT198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3642"/>
            <a:ext cx="5837827" cy="39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STATIC 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From Execute Test dialog</a:t>
            </a:r>
          </a:p>
          <a:p>
            <a:endParaRPr lang="en-US" dirty="0"/>
          </a:p>
        </p:txBody>
      </p:sp>
      <p:pic>
        <p:nvPicPr>
          <p:cNvPr id="6" name="Snagit_PPTE4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6"/>
          <a:stretch/>
        </p:blipFill>
        <p:spPr>
          <a:xfrm>
            <a:off x="1181100" y="1981200"/>
            <a:ext cx="6781800" cy="39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STATIC 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 smtClean="0"/>
              <a:t>From test module node</a:t>
            </a:r>
          </a:p>
          <a:p>
            <a:endParaRPr lang="en-US" dirty="0"/>
          </a:p>
        </p:txBody>
      </p:sp>
      <p:pic>
        <p:nvPicPr>
          <p:cNvPr id="3" name="Snagit_PPT99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2"/>
          <a:stretch/>
        </p:blipFill>
        <p:spPr>
          <a:xfrm>
            <a:off x="2895600" y="1935687"/>
            <a:ext cx="3020931" cy="44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G Presentation (General)_060105">
  <a:themeElements>
    <a:clrScheme name="1_LG Presentation (General)_0601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G Presentation (General)_0601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G Presentation (General)_0601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BB09B8A-C505-487F-B4A7-BF2552FE92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A3B236C-9F6D-4F2D-8289-02562B7D79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F6E46-FA0B-497F-A4D2-1D3D44590E7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26598</TotalTime>
  <Words>313</Words>
  <Application>Microsoft Office PowerPoint</Application>
  <PresentationFormat>On-screen Show (4:3)</PresentationFormat>
  <Paragraphs>54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1_LG Presentation (General)_060105</vt:lpstr>
      <vt:lpstr>TA - TEST SUITE</vt:lpstr>
      <vt:lpstr>PowerPoint Presentation</vt:lpstr>
      <vt:lpstr>OVERVIEW</vt:lpstr>
      <vt:lpstr>OVERVIEW</vt:lpstr>
      <vt:lpstr>TYPES OF TEST SUITE</vt:lpstr>
      <vt:lpstr>TYPES OF TEST SUITE</vt:lpstr>
      <vt:lpstr>CREATE A STATIC TS</vt:lpstr>
      <vt:lpstr>CREATE A STATIC TS</vt:lpstr>
      <vt:lpstr>CREATE A STATIC TS</vt:lpstr>
      <vt:lpstr>CREATE A STATIC TS</vt:lpstr>
      <vt:lpstr>CREATE A STATIC TS</vt:lpstr>
      <vt:lpstr>CREATE A DYNAMIC TS</vt:lpstr>
      <vt:lpstr>CREATE A DYNAMIC TS</vt:lpstr>
      <vt:lpstr>TEST SUITE LIST VIEW</vt:lpstr>
      <vt:lpstr>TEST SUITE LIST VIEW</vt:lpstr>
      <vt:lpstr>CUSTOMIZE DATA PROFILE</vt:lpstr>
      <vt:lpstr>CUSTOMIZE DATA PROFILE</vt:lpstr>
      <vt:lpstr>EXECUTE TEST SUITE</vt:lpstr>
      <vt:lpstr>THANK YOU!</vt:lpstr>
    </vt:vector>
  </TitlesOfParts>
  <Company>LTRC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Test Case</dc:title>
  <dc:creator>Duong Hoang</dc:creator>
  <cp:lastModifiedBy>chinh.vo</cp:lastModifiedBy>
  <cp:revision>937</cp:revision>
  <dcterms:created xsi:type="dcterms:W3CDTF">2009-01-05T09:08:53Z</dcterms:created>
  <dcterms:modified xsi:type="dcterms:W3CDTF">2013-10-23T05:46:47Z</dcterms:modified>
</cp:coreProperties>
</file>