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21D07-FDCA-9585-9AD8-DD370EA1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B578D-51EE-E2EF-926B-5DD016BD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3EB38-3B72-432D-E624-DEF33757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32E3B-8C1D-ACE9-B7ED-EB658DFC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2161-298A-F299-D3F4-DF69303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5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6F5E0-0EA8-BE11-5142-088418EF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DD8BAC-B543-1E5D-D234-35F48D246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7B41A-FE11-72F4-9EB9-03861B00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8AD25-B0CA-5C7D-C871-DEE87EE7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02690-4CB2-41B8-9116-378E4A41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CDA157-A253-72CE-8783-A4CCFDC8A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7FC3AF-6D8B-1553-8EB1-50BDB78A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07EE2-FB7C-FD90-C800-0E0A909E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58948-A8FB-3BCF-7593-989AE6F7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61350-C1EF-FE18-2D10-CEAB04AB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8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D8F98-5853-1F0C-34F3-397057D1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32907-7242-5EE8-6B86-B833E18E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CDF31-1CE6-08CE-7D7C-8B47583A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67637-B0B6-3049-071D-ECC73F37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8791FA-D5CE-32B0-D5CF-B576E1ED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2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62653-0314-6EE7-FDBE-39060DF9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42C8D6-960F-2154-E1F0-DBE9FF9A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B0B59-28C8-8D8F-FFA7-A814A187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EE083-0351-43B2-3A95-5EA1A68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50790-248A-509A-F507-4EFBF59A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8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3A47-A487-CB4D-B6B1-546B81E3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F0950-7ECB-A7D2-49DD-F37A53A2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8D77D-20A8-AC31-D282-3BC9B7F7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34B30-DDED-754B-5347-6896C0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A2627C-984E-6550-71C7-3009A51F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DC99A-9668-D50F-FE6E-89260E65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15C43-C169-8DB6-D61D-B4F94C20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0C0E7C-630B-3550-C924-6B2FEAD3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B6E2C7-58CF-5E6D-F56C-AD9ADD8F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9940E2-50F3-536F-AFA6-C394C3C99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6CCAC1-A1A3-E3E5-6C9E-C0A7B6A21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13C911-CAF3-30E2-0F26-29B0507C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054C52-A422-A973-A71B-40F99597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05E6A8-B275-44D8-C237-4DD88218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D658D-D3F4-7BC9-DA50-BC3D9CD8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92EC33-8C63-3A1E-194B-96A2AF1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EA2E7E-1DA6-6CFD-F27E-CFF0D9CC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AADA7-D70C-56C8-92A3-BFBEB85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8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A3F971-42D4-5222-1E78-424B3BEA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19EBEA-487D-1EDA-E480-F4EC5332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4F44E-D2D7-D435-B6C6-61DC0B49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5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FF990-EC85-3436-1119-976A73A3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6A259-4D05-F23C-E640-A9C0CF46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A50CF6-A852-6324-9D17-2D6B7D05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A26F4B-782D-5CAF-733C-4C3A74CA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BCD88C-61CD-DDCE-A6D8-9038935E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FD7E6D-4BC1-572F-CE3D-B1F1F4A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15062-C8E2-AE2D-8745-D225BD30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937CA-B24B-63EC-800F-E23B6BAB9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F23B1-E27B-071E-0DE4-1C2056A4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CF432-F9BF-1E49-4ED4-85C85A1C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CB94E1-D460-ADED-D52D-52CC1FB4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0A7F0-6B9B-E222-608D-B895CAD7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5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F244A8-7888-3996-DFE0-4A926107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12500-5BE8-D855-D7D9-F5B4AA9A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37339-9B66-8D5F-68DC-D43158A39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538A-0BBC-7F40-8511-DCB32080B228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83EE2-6937-1359-57D0-82FC41CA8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FF579-7FC3-A665-343A-81914816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02D9-D29C-3441-9DEF-DDA47537D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CF44A-958F-E7EC-142C-4700C38E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6E5F9D-88D6-8EDC-7A7F-FDCC9D5E1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4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CBA023-F488-F990-17FC-72125DB6F86F}"/>
              </a:ext>
            </a:extLst>
          </p:cNvPr>
          <p:cNvSpPr txBox="1"/>
          <p:nvPr/>
        </p:nvSpPr>
        <p:spPr>
          <a:xfrm>
            <a:off x="2027583" y="1729409"/>
            <a:ext cx="6649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  <a:latin typeface="Menlo" panose="020B0609030804020204" pitchFamily="49" charset="0"/>
              </a:rPr>
              <a:t>POST /user HTTP/1.1</a:t>
            </a:r>
          </a:p>
          <a:p>
            <a:r>
              <a:rPr lang="fr-FR" b="0" dirty="0" err="1">
                <a:effectLst/>
                <a:latin typeface="Menlo" panose="020B0609030804020204" pitchFamily="49" charset="0"/>
              </a:rPr>
              <a:t>Accept</a:t>
            </a:r>
            <a:r>
              <a:rPr lang="fr-FR" b="0" dirty="0">
                <a:effectLst/>
                <a:latin typeface="Menlo" panose="020B0609030804020204" pitchFamily="49" charset="0"/>
              </a:rPr>
              <a:t>: application/</a:t>
            </a:r>
            <a:r>
              <a:rPr lang="fr-FR" b="0" dirty="0" err="1">
                <a:effectLst/>
                <a:latin typeface="Menlo" panose="020B0609030804020204" pitchFamily="49" charset="0"/>
              </a:rPr>
              <a:t>json</a:t>
            </a:r>
            <a:r>
              <a:rPr lang="fr-FR" b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fr-FR" b="0" dirty="0">
                <a:effectLst/>
                <a:latin typeface="Menlo" panose="020B0609030804020204" pitchFamily="49" charset="0"/>
              </a:rPr>
              <a:t>Content-Type: application/</a:t>
            </a:r>
            <a:r>
              <a:rPr lang="fr-FR" b="0" dirty="0" err="1">
                <a:effectLst/>
                <a:latin typeface="Menlo" panose="020B0609030804020204" pitchFamily="49" charset="0"/>
              </a:rPr>
              <a:t>json</a:t>
            </a:r>
            <a:endParaRPr lang="fr-FR" b="0" dirty="0">
              <a:effectLst/>
              <a:latin typeface="Menlo" panose="020B0609030804020204" pitchFamily="49" charset="0"/>
            </a:endParaRPr>
          </a:p>
          <a:p>
            <a:br>
              <a:rPr lang="fr-FR" b="0" dirty="0">
                <a:effectLst/>
                <a:latin typeface="Menlo" panose="020B0609030804020204" pitchFamily="49" charset="0"/>
              </a:rPr>
            </a:br>
            <a:r>
              <a:rPr lang="fr-FR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fr-FR" b="0" dirty="0"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effectLst/>
                <a:latin typeface="Menlo" panose="020B0609030804020204" pitchFamily="49" charset="0"/>
              </a:rPr>
              <a:t>givenName</a:t>
            </a:r>
            <a:r>
              <a:rPr lang="fr-FR" b="0" dirty="0">
                <a:effectLst/>
                <a:latin typeface="Menlo" panose="020B0609030804020204" pitchFamily="49" charset="0"/>
              </a:rPr>
              <a:t>": "Kevin",</a:t>
            </a:r>
          </a:p>
          <a:p>
            <a:r>
              <a:rPr lang="fr-FR" b="0" dirty="0"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effectLst/>
                <a:latin typeface="Menlo" panose="020B0609030804020204" pitchFamily="49" charset="0"/>
              </a:rPr>
              <a:t>familyName</a:t>
            </a:r>
            <a:r>
              <a:rPr lang="fr-FR" b="0" dirty="0">
                <a:effectLst/>
                <a:latin typeface="Menlo" panose="020B0609030804020204" pitchFamily="49" charset="0"/>
              </a:rPr>
              <a:t>": "Glass"</a:t>
            </a:r>
          </a:p>
          <a:p>
            <a:r>
              <a:rPr lang="fr-FR" b="0" dirty="0"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6A98FE1-771F-C1DD-F4B7-2DAC84F6B538}"/>
              </a:ext>
            </a:extLst>
          </p:cNvPr>
          <p:cNvSpPr/>
          <p:nvPr/>
        </p:nvSpPr>
        <p:spPr>
          <a:xfrm>
            <a:off x="1958009" y="1639957"/>
            <a:ext cx="864704" cy="427382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04FDA6-0371-AE12-6096-00FEFE95AA00}"/>
              </a:ext>
            </a:extLst>
          </p:cNvPr>
          <p:cNvSpPr txBox="1"/>
          <p:nvPr/>
        </p:nvSpPr>
        <p:spPr>
          <a:xfrm>
            <a:off x="904131" y="766119"/>
            <a:ext cx="10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A9F8E0-423B-67E6-6601-D884E3B633A5}"/>
              </a:ext>
            </a:extLst>
          </p:cNvPr>
          <p:cNvCxnSpPr>
            <a:stCxn id="4" idx="2"/>
            <a:endCxn id="3" idx="1"/>
          </p:cNvCxnSpPr>
          <p:nvPr/>
        </p:nvCxnSpPr>
        <p:spPr>
          <a:xfrm>
            <a:off x="1431070" y="1135451"/>
            <a:ext cx="653572" cy="567095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64B9D1B0-ED3F-F62A-5545-9F02EAED84D5}"/>
              </a:ext>
            </a:extLst>
          </p:cNvPr>
          <p:cNvSpPr/>
          <p:nvPr/>
        </p:nvSpPr>
        <p:spPr>
          <a:xfrm>
            <a:off x="2715890" y="1666820"/>
            <a:ext cx="864704" cy="427382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BCEE90-D65A-5124-99D0-4FA6BEFA8B9E}"/>
              </a:ext>
            </a:extLst>
          </p:cNvPr>
          <p:cNvSpPr txBox="1"/>
          <p:nvPr/>
        </p:nvSpPr>
        <p:spPr>
          <a:xfrm>
            <a:off x="2959472" y="766119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Ressource Unique (URL)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6164E43-9756-34F6-EB9F-0BC2AE78326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148242" y="1135451"/>
            <a:ext cx="1027557" cy="53136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F0D9D66-4B33-4B26-1A40-801359C54F18}"/>
              </a:ext>
            </a:extLst>
          </p:cNvPr>
          <p:cNvCxnSpPr>
            <a:cxnSpLocks/>
          </p:cNvCxnSpPr>
          <p:nvPr/>
        </p:nvCxnSpPr>
        <p:spPr>
          <a:xfrm flipH="1">
            <a:off x="1457501" y="2681417"/>
            <a:ext cx="656924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5AC51F03-B55D-F572-CDBC-ACFFD395F8E7}"/>
              </a:ext>
            </a:extLst>
          </p:cNvPr>
          <p:cNvSpPr/>
          <p:nvPr/>
        </p:nvSpPr>
        <p:spPr>
          <a:xfrm>
            <a:off x="6586151" y="2067339"/>
            <a:ext cx="213725" cy="589364"/>
          </a:xfrm>
          <a:prstGeom prst="righ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81899E-8FC3-029E-EF34-3DB715EA783B}"/>
              </a:ext>
            </a:extLst>
          </p:cNvPr>
          <p:cNvSpPr txBox="1"/>
          <p:nvPr/>
        </p:nvSpPr>
        <p:spPr>
          <a:xfrm>
            <a:off x="6799876" y="2177355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En-têtes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9ABFF5-E9DF-F792-1D7B-646556337EB8}"/>
              </a:ext>
            </a:extLst>
          </p:cNvPr>
          <p:cNvSpPr txBox="1"/>
          <p:nvPr/>
        </p:nvSpPr>
        <p:spPr>
          <a:xfrm>
            <a:off x="199999" y="1951672"/>
            <a:ext cx="1324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Ligne vide </a:t>
            </a:r>
            <a:br>
              <a:rPr lang="fr-FR" dirty="0"/>
            </a:br>
            <a:r>
              <a:rPr lang="fr-FR" dirty="0"/>
              <a:t>qui sépare </a:t>
            </a:r>
            <a:br>
              <a:rPr lang="fr-FR" dirty="0"/>
            </a:br>
            <a:r>
              <a:rPr lang="fr-FR" dirty="0"/>
              <a:t>les en-têtes </a:t>
            </a:r>
            <a:br>
              <a:rPr lang="fr-FR" dirty="0"/>
            </a:br>
            <a:r>
              <a:rPr lang="fr-FR" dirty="0"/>
              <a:t>et le corps </a:t>
            </a:r>
            <a:br>
              <a:rPr lang="fr-FR" dirty="0"/>
            </a:br>
            <a:r>
              <a:rPr lang="fr-FR" dirty="0"/>
              <a:t>du message</a:t>
            </a: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E7CBE5E2-6BF3-57A0-8F85-7C6C851F5ED2}"/>
              </a:ext>
            </a:extLst>
          </p:cNvPr>
          <p:cNvSpPr/>
          <p:nvPr/>
        </p:nvSpPr>
        <p:spPr>
          <a:xfrm>
            <a:off x="6586151" y="3118886"/>
            <a:ext cx="213725" cy="589364"/>
          </a:xfrm>
          <a:prstGeom prst="righ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71BA91-0E10-BC60-9CC9-56BCB68FB2AE}"/>
              </a:ext>
            </a:extLst>
          </p:cNvPr>
          <p:cNvSpPr txBox="1"/>
          <p:nvPr/>
        </p:nvSpPr>
        <p:spPr>
          <a:xfrm>
            <a:off x="6799876" y="3228902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Corps du message</a:t>
            </a:r>
          </a:p>
        </p:txBody>
      </p:sp>
    </p:spTree>
    <p:extLst>
      <p:ext uri="{BB962C8B-B14F-4D97-AF65-F5344CB8AC3E}">
        <p14:creationId xmlns:p14="http://schemas.microsoft.com/office/powerpoint/2010/main" val="1707761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56</Words>
  <Application>Microsoft Macintosh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Glass</dc:creator>
  <cp:lastModifiedBy>Kevin Glass</cp:lastModifiedBy>
  <cp:revision>1</cp:revision>
  <dcterms:created xsi:type="dcterms:W3CDTF">2024-01-24T16:46:52Z</dcterms:created>
  <dcterms:modified xsi:type="dcterms:W3CDTF">2024-01-24T18:42:59Z</dcterms:modified>
</cp:coreProperties>
</file>