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9"/>
    <p:restoredTop sz="96327"/>
  </p:normalViewPr>
  <p:slideViewPr>
    <p:cSldViewPr snapToGrid="0">
      <p:cViewPr varScale="1">
        <p:scale>
          <a:sx n="122" d="100"/>
          <a:sy n="122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9E117-EF39-DEAA-7CCB-D07996E35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25A4BB-C7FC-A35F-97F0-D6D5485A3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DB4F8-138A-6791-07D5-F50B13A9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087F41-B48E-9093-F649-581411A8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00F22-7058-30DB-D4CA-E5CDBA18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01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4F69B-E6AC-82AC-6D62-DFF01998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DABAEF-77E9-4384-A7A7-821DE6AE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88C84-99F7-F830-C8D1-354E68BD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B9DCB8-97E6-5122-C42F-DC044347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E5D10-EB56-56B7-A0C5-E8FFDD0C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90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65A7FB-54E0-7881-7C2A-28C5AB497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04DE6A-2B8F-C437-DBC3-3A3584A76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41EB6-8862-7001-DFFE-70560175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C20B2-5A9E-6627-9561-9A4A1DF8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284F10-5523-1E00-2D32-4F798226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15486-056B-F7F9-8039-BE60ACFD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E8218-7E1E-36DE-ABDD-422E2C33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2E99F-223A-38B5-6FC5-197098AC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B551E-9F08-6397-A62B-411B5BF5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F2A16-7B40-4E8C-633A-0394CFD5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8EB9-F875-6BBC-FFC2-DEB1AA0B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54F59D-6AC5-46ED-0602-E9CE3460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B5D6B-6BE2-A29F-14BD-081F8A44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497B38-3941-076A-CA98-2EB0A51D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6D481-1F49-0753-D5D0-B7B973F3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5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41643-18AF-00D8-A2E0-55F8BEFD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CCF51-DCE0-0B52-B350-E63700344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4D32E8-6F02-A8F8-0E2E-A7C4BFB8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B6DBC0-6435-7828-6F98-3AC8CED8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8A02BB-2F36-88FA-CEA9-AC936E27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0D1AF-0B9D-3444-A157-494240E0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37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50BB1-E2A5-231E-3BDD-9C6DBBC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6C492-8FF6-176C-8EA2-F1DAB580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818AE6-4A60-2BE1-BE55-61B4DCBBA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400BAE-B1F8-CE39-3684-5EBF282E7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72E295-6D2F-D2DD-B0C7-06307B8AC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89C1E4-783A-2FEA-7DC0-516C1D58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141391-95B8-3444-5173-E0DD082E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EB7CE9-6EA4-98B2-5CD8-9AE59861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98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508D9-E170-D0E0-5B47-5713A981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0923A3-21A4-9B29-C469-2F7015CF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37EBFD-9D5E-E739-0B64-79F593DE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26749C-DD24-C37C-AD64-00E8F1E9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CB624A-073E-F949-2F40-B4919391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65A3B-F19E-A693-B9E4-EF053CD4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7FFD37-57AA-A382-1B0F-2C898D80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78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26FF0-1C23-1B15-E5A5-FAEAE47D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468FE-50BD-D421-C3B7-845D4724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30521B-4E1D-7F62-C19E-A19271DE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533ED6-E29A-25DF-65BE-816C8211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2DCCC-BC2C-F315-CA09-A49608DA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04A75A-72AF-DD70-6FE1-F4E45996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86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F463C-9DA8-C880-154C-D245D9B7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759B1B-4E2A-8D19-3351-B6AA31F28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6011E1-F053-73B1-B16D-6713174E3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F41EAD-113D-AEB6-C249-B3167DB9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A5393D-9783-22CA-1E9C-9E30138F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169057-DDAD-885F-49BF-3E75971B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5038A0-22F7-1899-5E31-BA1D7219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AD7CC3-7E80-BC41-86CF-104EFE1CF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E558B-2503-3ACF-2CF4-9404F49E2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A726-CCF2-264C-8AE9-63A52FF8D47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763C8-B3ED-97F7-DD36-BB53F7C41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8E370-07DE-C49C-1227-B52217D9A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DD80-96D8-FB4A-B33B-75636FD5C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18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861B7F-D5C7-E18F-3E39-23C8BBE5F336}"/>
              </a:ext>
            </a:extLst>
          </p:cNvPr>
          <p:cNvSpPr/>
          <p:nvPr/>
        </p:nvSpPr>
        <p:spPr>
          <a:xfrm>
            <a:off x="6007514" y="488589"/>
            <a:ext cx="5574886" cy="4945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2A5CDE-1F46-6874-77D9-276EDC87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826" y="830933"/>
            <a:ext cx="2527300" cy="27178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67CC9BB-D4E9-ECA0-4078-1D500A1D0B4E}"/>
              </a:ext>
            </a:extLst>
          </p:cNvPr>
          <p:cNvSpPr txBox="1"/>
          <p:nvPr/>
        </p:nvSpPr>
        <p:spPr>
          <a:xfrm>
            <a:off x="7238781" y="3972910"/>
            <a:ext cx="289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Chez nous</a:t>
            </a:r>
            <a:br>
              <a:rPr lang="fr-FR" dirty="0"/>
            </a:br>
            <a:r>
              <a:rPr lang="fr-FR" dirty="0"/>
              <a:t>(au bureau, à la maison)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76A6C9-71AB-CCB3-FFDC-BA8581CA1459}"/>
              </a:ext>
            </a:extLst>
          </p:cNvPr>
          <p:cNvSpPr/>
          <p:nvPr/>
        </p:nvSpPr>
        <p:spPr>
          <a:xfrm>
            <a:off x="4834758" y="1324303"/>
            <a:ext cx="2767067" cy="3573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Ligne télécom dédié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7D607-3A1A-67BD-EF52-C5DA78061B7B}"/>
              </a:ext>
            </a:extLst>
          </p:cNvPr>
          <p:cNvSpPr/>
          <p:nvPr/>
        </p:nvSpPr>
        <p:spPr>
          <a:xfrm rot="18530334">
            <a:off x="1091143" y="2783973"/>
            <a:ext cx="2537879" cy="208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télécom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1694DD8-723A-E76B-3F5B-0F3ACB63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69" y="3663848"/>
            <a:ext cx="1896730" cy="1422548"/>
          </a:xfrm>
          <a:prstGeom prst="rect">
            <a:avLst/>
          </a:prstGeom>
        </p:spPr>
      </p:pic>
      <p:pic>
        <p:nvPicPr>
          <p:cNvPr id="17" name="Image 16" descr="Une image contenant clipart, illustration, dessin humoristique&#10;&#10;Description générée automatiquement">
            <a:extLst>
              <a:ext uri="{FF2B5EF4-FFF2-40B4-BE49-F238E27FC236}">
                <a16:creationId xmlns:a16="http://schemas.microsoft.com/office/drawing/2014/main" id="{867EABCA-6395-B102-EBBE-1A5B9F46F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4066892"/>
            <a:ext cx="1330925" cy="1643117"/>
          </a:xfrm>
          <a:prstGeom prst="rect">
            <a:avLst/>
          </a:prstGeom>
        </p:spPr>
      </p:pic>
      <p:sp>
        <p:nvSpPr>
          <p:cNvPr id="15" name="Nuage 14">
            <a:extLst>
              <a:ext uri="{FF2B5EF4-FFF2-40B4-BE49-F238E27FC236}">
                <a16:creationId xmlns:a16="http://schemas.microsoft.com/office/drawing/2014/main" id="{3516ABC6-499C-50F7-C502-64131082A4A4}"/>
              </a:ext>
            </a:extLst>
          </p:cNvPr>
          <p:cNvSpPr/>
          <p:nvPr/>
        </p:nvSpPr>
        <p:spPr>
          <a:xfrm>
            <a:off x="2876209" y="981144"/>
            <a:ext cx="2322786" cy="120868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Entreprise</a:t>
            </a:r>
          </a:p>
          <a:p>
            <a:pPr algn="ctr"/>
            <a:r>
              <a:rPr lang="fr-FR" dirty="0"/>
              <a:t>télécom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6B0F242-6D15-24AD-782A-DE5FB1D823CD}"/>
              </a:ext>
            </a:extLst>
          </p:cNvPr>
          <p:cNvSpPr txBox="1"/>
          <p:nvPr/>
        </p:nvSpPr>
        <p:spPr>
          <a:xfrm>
            <a:off x="12210" y="5779614"/>
            <a:ext cx="13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Utilisateur</a:t>
            </a:r>
          </a:p>
        </p:txBody>
      </p:sp>
      <p:pic>
        <p:nvPicPr>
          <p:cNvPr id="23" name="Image 22" descr="Une image contenant clipart, dessin humoristique, art, illustration&#10;&#10;Description générée automatiquement avec une confiance moyenne">
            <a:extLst>
              <a:ext uri="{FF2B5EF4-FFF2-40B4-BE49-F238E27FC236}">
                <a16:creationId xmlns:a16="http://schemas.microsoft.com/office/drawing/2014/main" id="{8E520147-B629-D155-DF89-C6B737DF5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704" y="3854374"/>
            <a:ext cx="1730634" cy="193583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06404C7-D343-8CD8-5B5A-CBE4B67E5B82}"/>
              </a:ext>
            </a:extLst>
          </p:cNvPr>
          <p:cNvSpPr txBox="1"/>
          <p:nvPr/>
        </p:nvSpPr>
        <p:spPr>
          <a:xfrm>
            <a:off x="9735282" y="5836224"/>
            <a:ext cx="194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/ Développeur / Agence …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62EFA30-2C7F-4D77-E031-DFD93F65E859}"/>
              </a:ext>
            </a:extLst>
          </p:cNvPr>
          <p:cNvSpPr txBox="1"/>
          <p:nvPr/>
        </p:nvSpPr>
        <p:spPr>
          <a:xfrm>
            <a:off x="2818583" y="2403689"/>
            <a:ext cx="133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Requêtes clients</a:t>
            </a:r>
          </a:p>
        </p:txBody>
      </p:sp>
    </p:spTree>
    <p:extLst>
      <p:ext uri="{BB962C8B-B14F-4D97-AF65-F5344CB8AC3E}">
        <p14:creationId xmlns:p14="http://schemas.microsoft.com/office/powerpoint/2010/main" val="32219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482A842D-3038-F9D0-0B00-1AE0EEE4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499" y="5516443"/>
            <a:ext cx="1896730" cy="14225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5C1524-6427-27DB-B682-A30DAB7D6A9E}"/>
              </a:ext>
            </a:extLst>
          </p:cNvPr>
          <p:cNvSpPr/>
          <p:nvPr/>
        </p:nvSpPr>
        <p:spPr>
          <a:xfrm>
            <a:off x="6782226" y="543913"/>
            <a:ext cx="4011898" cy="42488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2A5CDE-1F46-6874-77D9-276EDC87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826" y="830933"/>
            <a:ext cx="2527300" cy="27178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67CC9BB-D4E9-ECA0-4078-1D500A1D0B4E}"/>
              </a:ext>
            </a:extLst>
          </p:cNvPr>
          <p:cNvSpPr txBox="1"/>
          <p:nvPr/>
        </p:nvSpPr>
        <p:spPr>
          <a:xfrm>
            <a:off x="7864141" y="4335548"/>
            <a:ext cx="289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Hébergeur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76A6C9-71AB-CCB3-FFDC-BA8581CA1459}"/>
              </a:ext>
            </a:extLst>
          </p:cNvPr>
          <p:cNvSpPr/>
          <p:nvPr/>
        </p:nvSpPr>
        <p:spPr>
          <a:xfrm>
            <a:off x="4834758" y="1324303"/>
            <a:ext cx="2158249" cy="3573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Ligne télécom dédié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7D607-3A1A-67BD-EF52-C5DA78061B7B}"/>
              </a:ext>
            </a:extLst>
          </p:cNvPr>
          <p:cNvSpPr/>
          <p:nvPr/>
        </p:nvSpPr>
        <p:spPr>
          <a:xfrm rot="18530334">
            <a:off x="1091143" y="2783973"/>
            <a:ext cx="2537879" cy="208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télécom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1694DD8-723A-E76B-3F5B-0F3ACB63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9" y="3663848"/>
            <a:ext cx="1896730" cy="1422548"/>
          </a:xfrm>
          <a:prstGeom prst="rect">
            <a:avLst/>
          </a:prstGeom>
        </p:spPr>
      </p:pic>
      <p:pic>
        <p:nvPicPr>
          <p:cNvPr id="17" name="Image 16" descr="Une image contenant clipart, illustration, dessin humoristique&#10;&#10;Description générée automatiquement">
            <a:extLst>
              <a:ext uri="{FF2B5EF4-FFF2-40B4-BE49-F238E27FC236}">
                <a16:creationId xmlns:a16="http://schemas.microsoft.com/office/drawing/2014/main" id="{867EABCA-6395-B102-EBBE-1A5B9F46F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4066892"/>
            <a:ext cx="1330925" cy="1643117"/>
          </a:xfrm>
          <a:prstGeom prst="rect">
            <a:avLst/>
          </a:prstGeom>
        </p:spPr>
      </p:pic>
      <p:sp>
        <p:nvSpPr>
          <p:cNvPr id="15" name="Nuage 14">
            <a:extLst>
              <a:ext uri="{FF2B5EF4-FFF2-40B4-BE49-F238E27FC236}">
                <a16:creationId xmlns:a16="http://schemas.microsoft.com/office/drawing/2014/main" id="{3516ABC6-499C-50F7-C502-64131082A4A4}"/>
              </a:ext>
            </a:extLst>
          </p:cNvPr>
          <p:cNvSpPr/>
          <p:nvPr/>
        </p:nvSpPr>
        <p:spPr>
          <a:xfrm>
            <a:off x="2655688" y="981144"/>
            <a:ext cx="2322786" cy="120868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Entreprise</a:t>
            </a:r>
          </a:p>
          <a:p>
            <a:pPr algn="ctr"/>
            <a:r>
              <a:rPr lang="fr-FR" dirty="0"/>
              <a:t>télécom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4FE45B-9C3E-2615-EEA4-E8326D84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176" y="2474747"/>
            <a:ext cx="1048631" cy="11276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81B6545-E70E-CFC5-D29F-F0A2BCB5E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390" y="2474747"/>
            <a:ext cx="1048631" cy="11276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D9035-2F77-B1A3-D1CB-2EC1C052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379" y="3156037"/>
            <a:ext cx="1048631" cy="11276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5E15867-32D5-5383-F3FA-D4FA60683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758" y="3138038"/>
            <a:ext cx="1048631" cy="112767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EDFE9F3-E896-4043-37CE-3AC5002A0570}"/>
              </a:ext>
            </a:extLst>
          </p:cNvPr>
          <p:cNvCxnSpPr/>
          <p:nvPr/>
        </p:nvCxnSpPr>
        <p:spPr>
          <a:xfrm>
            <a:off x="7021931" y="1481959"/>
            <a:ext cx="579895" cy="0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765DA01-AFF5-539C-68EA-68933A9C44F0}"/>
              </a:ext>
            </a:extLst>
          </p:cNvPr>
          <p:cNvCxnSpPr>
            <a:cxnSpLocks/>
          </p:cNvCxnSpPr>
          <p:nvPr/>
        </p:nvCxnSpPr>
        <p:spPr>
          <a:xfrm>
            <a:off x="6993007" y="1481959"/>
            <a:ext cx="2158249" cy="1656079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128501-A0E7-EB6F-5E66-61C4822F1DE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021931" y="1481959"/>
            <a:ext cx="2200448" cy="2237915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Une image contenant clipart, dessin humoristique, art, illustration&#10;&#10;Description générée automatiquement avec une confiance moyenne">
            <a:extLst>
              <a:ext uri="{FF2B5EF4-FFF2-40B4-BE49-F238E27FC236}">
                <a16:creationId xmlns:a16="http://schemas.microsoft.com/office/drawing/2014/main" id="{0EE8E9FB-4416-CC72-8403-A9F55583B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176" y="5550865"/>
            <a:ext cx="1080568" cy="120868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0992022-6465-066B-A411-AA1F7949B832}"/>
              </a:ext>
            </a:extLst>
          </p:cNvPr>
          <p:cNvSpPr txBox="1"/>
          <p:nvPr/>
        </p:nvSpPr>
        <p:spPr>
          <a:xfrm>
            <a:off x="9735282" y="5836224"/>
            <a:ext cx="194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/ Développeur / Agence …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4BC2A4-7B03-0422-A56F-329CA3205EFA}"/>
              </a:ext>
            </a:extLst>
          </p:cNvPr>
          <p:cNvSpPr txBox="1"/>
          <p:nvPr/>
        </p:nvSpPr>
        <p:spPr>
          <a:xfrm>
            <a:off x="12210" y="5779614"/>
            <a:ext cx="13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Utilisateur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922EA70-B795-31AD-9C06-8A37707197A7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7428499" y="3258207"/>
            <a:ext cx="611915" cy="296951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C5CA9FF-3F9A-17DF-F2F5-FA7EAE747A60}"/>
              </a:ext>
            </a:extLst>
          </p:cNvPr>
          <p:cNvSpPr txBox="1"/>
          <p:nvPr/>
        </p:nvSpPr>
        <p:spPr>
          <a:xfrm>
            <a:off x="5556578" y="5052875"/>
            <a:ext cx="1947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 loue une machine physique et on le maintient manuellement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B1EED6A-5204-DB3C-333A-2730FF869779}"/>
              </a:ext>
            </a:extLst>
          </p:cNvPr>
          <p:cNvSpPr txBox="1"/>
          <p:nvPr/>
        </p:nvSpPr>
        <p:spPr>
          <a:xfrm>
            <a:off x="2818583" y="2403689"/>
            <a:ext cx="133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Requêtes clients</a:t>
            </a:r>
          </a:p>
        </p:txBody>
      </p:sp>
    </p:spTree>
    <p:extLst>
      <p:ext uri="{BB962C8B-B14F-4D97-AF65-F5344CB8AC3E}">
        <p14:creationId xmlns:p14="http://schemas.microsoft.com/office/powerpoint/2010/main" val="199351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482A842D-3038-F9D0-0B00-1AE0EEE4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499" y="5516443"/>
            <a:ext cx="1896730" cy="14225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76A6C9-71AB-CCB3-FFDC-BA8581CA1459}"/>
              </a:ext>
            </a:extLst>
          </p:cNvPr>
          <p:cNvSpPr/>
          <p:nvPr/>
        </p:nvSpPr>
        <p:spPr>
          <a:xfrm>
            <a:off x="4834758" y="1324303"/>
            <a:ext cx="2158249" cy="3573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Ligne télécom dédié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7D607-3A1A-67BD-EF52-C5DA78061B7B}"/>
              </a:ext>
            </a:extLst>
          </p:cNvPr>
          <p:cNvSpPr/>
          <p:nvPr/>
        </p:nvSpPr>
        <p:spPr>
          <a:xfrm rot="18530334">
            <a:off x="1091143" y="2783973"/>
            <a:ext cx="2537879" cy="208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télécom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1694DD8-723A-E76B-3F5B-0F3ACB63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9" y="3663848"/>
            <a:ext cx="1896730" cy="1422548"/>
          </a:xfrm>
          <a:prstGeom prst="rect">
            <a:avLst/>
          </a:prstGeom>
        </p:spPr>
      </p:pic>
      <p:pic>
        <p:nvPicPr>
          <p:cNvPr id="17" name="Image 16" descr="Une image contenant clipart, illustration, dessin humoristique&#10;&#10;Description générée automatiquement">
            <a:extLst>
              <a:ext uri="{FF2B5EF4-FFF2-40B4-BE49-F238E27FC236}">
                <a16:creationId xmlns:a16="http://schemas.microsoft.com/office/drawing/2014/main" id="{867EABCA-6395-B102-EBBE-1A5B9F46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4066892"/>
            <a:ext cx="1330925" cy="1643117"/>
          </a:xfrm>
          <a:prstGeom prst="rect">
            <a:avLst/>
          </a:prstGeom>
        </p:spPr>
      </p:pic>
      <p:sp>
        <p:nvSpPr>
          <p:cNvPr id="15" name="Nuage 14">
            <a:extLst>
              <a:ext uri="{FF2B5EF4-FFF2-40B4-BE49-F238E27FC236}">
                <a16:creationId xmlns:a16="http://schemas.microsoft.com/office/drawing/2014/main" id="{3516ABC6-499C-50F7-C502-64131082A4A4}"/>
              </a:ext>
            </a:extLst>
          </p:cNvPr>
          <p:cNvSpPr/>
          <p:nvPr/>
        </p:nvSpPr>
        <p:spPr>
          <a:xfrm>
            <a:off x="2655688" y="981144"/>
            <a:ext cx="2322786" cy="120868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Entreprise</a:t>
            </a:r>
          </a:p>
          <a:p>
            <a:pPr algn="ctr"/>
            <a:r>
              <a:rPr lang="fr-FR" dirty="0"/>
              <a:t>télécom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4FE45B-9C3E-2615-EEA4-E8326D84B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176" y="2474747"/>
            <a:ext cx="1048631" cy="11276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81B6545-E70E-CFC5-D29F-F0A2BCB5E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390" y="2474747"/>
            <a:ext cx="1048631" cy="112767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EDFE9F3-E896-4043-37CE-3AC5002A0570}"/>
              </a:ext>
            </a:extLst>
          </p:cNvPr>
          <p:cNvCxnSpPr/>
          <p:nvPr/>
        </p:nvCxnSpPr>
        <p:spPr>
          <a:xfrm>
            <a:off x="7021931" y="1481959"/>
            <a:ext cx="579895" cy="0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765DA01-AFF5-539C-68EA-68933A9C44F0}"/>
              </a:ext>
            </a:extLst>
          </p:cNvPr>
          <p:cNvCxnSpPr>
            <a:cxnSpLocks/>
          </p:cNvCxnSpPr>
          <p:nvPr/>
        </p:nvCxnSpPr>
        <p:spPr>
          <a:xfrm>
            <a:off x="6993007" y="1481959"/>
            <a:ext cx="2158249" cy="1656079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128501-A0E7-EB6F-5E66-61C4822F1DEF}"/>
              </a:ext>
            </a:extLst>
          </p:cNvPr>
          <p:cNvCxnSpPr>
            <a:cxnSpLocks/>
          </p:cNvCxnSpPr>
          <p:nvPr/>
        </p:nvCxnSpPr>
        <p:spPr>
          <a:xfrm>
            <a:off x="7021931" y="1481959"/>
            <a:ext cx="2200448" cy="2237915"/>
          </a:xfrm>
          <a:prstGeom prst="straightConnector1">
            <a:avLst/>
          </a:prstGeom>
          <a:ln w="698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Une image contenant clipart, dessin humoristique, art, illustration&#10;&#10;Description générée automatiquement avec une confiance moyenne">
            <a:extLst>
              <a:ext uri="{FF2B5EF4-FFF2-40B4-BE49-F238E27FC236}">
                <a16:creationId xmlns:a16="http://schemas.microsoft.com/office/drawing/2014/main" id="{0EE8E9FB-4416-CC72-8403-A9F55583B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176" y="5550865"/>
            <a:ext cx="1080568" cy="120868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0992022-6465-066B-A411-AA1F7949B832}"/>
              </a:ext>
            </a:extLst>
          </p:cNvPr>
          <p:cNvSpPr txBox="1"/>
          <p:nvPr/>
        </p:nvSpPr>
        <p:spPr>
          <a:xfrm>
            <a:off x="9735282" y="5836224"/>
            <a:ext cx="194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/ Développeur / Agence …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4BC2A4-7B03-0422-A56F-329CA3205EFA}"/>
              </a:ext>
            </a:extLst>
          </p:cNvPr>
          <p:cNvSpPr txBox="1"/>
          <p:nvPr/>
        </p:nvSpPr>
        <p:spPr>
          <a:xfrm>
            <a:off x="12210" y="5779614"/>
            <a:ext cx="13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Utilisateur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AE55C06-C452-FE82-3ACA-C97D5067EAB7}"/>
              </a:ext>
            </a:extLst>
          </p:cNvPr>
          <p:cNvCxnSpPr>
            <a:cxnSpLocks/>
          </p:cNvCxnSpPr>
          <p:nvPr/>
        </p:nvCxnSpPr>
        <p:spPr>
          <a:xfrm>
            <a:off x="7076961" y="1937283"/>
            <a:ext cx="787180" cy="654918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uage 6">
            <a:extLst>
              <a:ext uri="{FF2B5EF4-FFF2-40B4-BE49-F238E27FC236}">
                <a16:creationId xmlns:a16="http://schemas.microsoft.com/office/drawing/2014/main" id="{77807227-7A84-8424-1A7F-5FF60759309B}"/>
              </a:ext>
            </a:extLst>
          </p:cNvPr>
          <p:cNvSpPr/>
          <p:nvPr/>
        </p:nvSpPr>
        <p:spPr>
          <a:xfrm>
            <a:off x="6408864" y="366083"/>
            <a:ext cx="5794052" cy="429929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Fournisseur cloud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2A5CDE-1F46-6874-77D9-276EDC87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750" y="912408"/>
            <a:ext cx="907760" cy="9761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7B54C1B-3C24-6E87-6E86-9B2BAB579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4" y="901897"/>
            <a:ext cx="907760" cy="9761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5957F0E-F6D8-B838-91B2-50C66A64E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489" y="905300"/>
            <a:ext cx="907760" cy="97618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3B28B74-C1AE-8655-1A01-64C033721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674" y="901897"/>
            <a:ext cx="907760" cy="97618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9F8CD45-2DFA-5E89-D3C5-3EB27E58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731" y="1725495"/>
            <a:ext cx="1529449" cy="16447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FF8888-4EC4-CB51-178D-7383729D98FE}"/>
              </a:ext>
            </a:extLst>
          </p:cNvPr>
          <p:cNvSpPr/>
          <p:nvPr/>
        </p:nvSpPr>
        <p:spPr>
          <a:xfrm>
            <a:off x="8587889" y="2007516"/>
            <a:ext cx="592291" cy="2822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121D5A-C18E-BBA3-7F90-57700CDB8D42}"/>
              </a:ext>
            </a:extLst>
          </p:cNvPr>
          <p:cNvSpPr/>
          <p:nvPr/>
        </p:nvSpPr>
        <p:spPr>
          <a:xfrm>
            <a:off x="8596154" y="2372952"/>
            <a:ext cx="592291" cy="2822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AEDA4-6949-4BE4-80C3-8C95FCFB17DD}"/>
              </a:ext>
            </a:extLst>
          </p:cNvPr>
          <p:cNvSpPr/>
          <p:nvPr/>
        </p:nvSpPr>
        <p:spPr>
          <a:xfrm>
            <a:off x="8593068" y="2746244"/>
            <a:ext cx="592291" cy="2822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054D4-33F8-A74B-33CC-D785239FDC5C}"/>
              </a:ext>
            </a:extLst>
          </p:cNvPr>
          <p:cNvSpPr/>
          <p:nvPr/>
        </p:nvSpPr>
        <p:spPr>
          <a:xfrm>
            <a:off x="6942732" y="3162842"/>
            <a:ext cx="1738789" cy="3433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Cloud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D4A866-A3C7-755B-3606-F5A065C6ED10}"/>
              </a:ext>
            </a:extLst>
          </p:cNvPr>
          <p:cNvSpPr/>
          <p:nvPr/>
        </p:nvSpPr>
        <p:spPr>
          <a:xfrm>
            <a:off x="7252760" y="1328590"/>
            <a:ext cx="1738789" cy="3433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Adresses 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9B1144-69A4-E35E-65E5-B69453DB91C5}"/>
              </a:ext>
            </a:extLst>
          </p:cNvPr>
          <p:cNvSpPr/>
          <p:nvPr/>
        </p:nvSpPr>
        <p:spPr>
          <a:xfrm>
            <a:off x="6800808" y="2068822"/>
            <a:ext cx="1399173" cy="6152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Bases de données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43A6C-811F-BE07-E48D-32D916B96F23}"/>
              </a:ext>
            </a:extLst>
          </p:cNvPr>
          <p:cNvSpPr/>
          <p:nvPr/>
        </p:nvSpPr>
        <p:spPr>
          <a:xfrm>
            <a:off x="10732456" y="2188438"/>
            <a:ext cx="829152" cy="4509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30E30E-DB8C-F6D4-D549-30EE4B28482B}"/>
              </a:ext>
            </a:extLst>
          </p:cNvPr>
          <p:cNvSpPr/>
          <p:nvPr/>
        </p:nvSpPr>
        <p:spPr>
          <a:xfrm>
            <a:off x="10525974" y="2964008"/>
            <a:ext cx="1296795" cy="40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Analytiques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922EA70-B795-31AD-9C06-8A37707197A7}"/>
              </a:ext>
            </a:extLst>
          </p:cNvPr>
          <p:cNvCxnSpPr>
            <a:cxnSpLocks/>
          </p:cNvCxnSpPr>
          <p:nvPr/>
        </p:nvCxnSpPr>
        <p:spPr>
          <a:xfrm flipV="1">
            <a:off x="8681521" y="4100967"/>
            <a:ext cx="310028" cy="1415476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B92C84D6-331D-5416-9BED-F2CA613A8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305" y="4427144"/>
            <a:ext cx="3724804" cy="2064773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2855D30A-B8DB-CBA6-050C-B3147F4764E9}"/>
              </a:ext>
            </a:extLst>
          </p:cNvPr>
          <p:cNvSpPr txBox="1"/>
          <p:nvPr/>
        </p:nvSpPr>
        <p:spPr>
          <a:xfrm>
            <a:off x="4112204" y="3595819"/>
            <a:ext cx="2688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 provisionne des ressources via un tableau de bord web ou CLI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0B1992A-C8C5-D35D-010B-D058FF37F8B9}"/>
              </a:ext>
            </a:extLst>
          </p:cNvPr>
          <p:cNvSpPr txBox="1"/>
          <p:nvPr/>
        </p:nvSpPr>
        <p:spPr>
          <a:xfrm>
            <a:off x="2818583" y="2403689"/>
            <a:ext cx="133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Requêtes clients</a:t>
            </a:r>
          </a:p>
        </p:txBody>
      </p:sp>
    </p:spTree>
    <p:extLst>
      <p:ext uri="{BB962C8B-B14F-4D97-AF65-F5344CB8AC3E}">
        <p14:creationId xmlns:p14="http://schemas.microsoft.com/office/powerpoint/2010/main" val="1711040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96</Words>
  <Application>Microsoft Macintosh PowerPoint</Application>
  <PresentationFormat>Grand écran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Glass</dc:creator>
  <cp:lastModifiedBy>Kevin Glass</cp:lastModifiedBy>
  <cp:revision>1</cp:revision>
  <dcterms:created xsi:type="dcterms:W3CDTF">2024-01-23T16:47:18Z</dcterms:created>
  <dcterms:modified xsi:type="dcterms:W3CDTF">2024-01-23T17:06:50Z</dcterms:modified>
</cp:coreProperties>
</file>