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7AD5E-1787-6D7A-1A41-17ADA8975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7EB7E3-39B4-AAF9-FE48-745765E5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64DDD3-E6CA-BB23-5EE9-48D3702D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57F92-DF46-963F-F730-DE4551C0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EA71E-B1DE-E386-DB62-BF523D4C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1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FB010-4D6B-AAB6-C1F4-E1E5FA7B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A09411-489F-EB7F-7E4A-CA08D43D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7F83D-FE52-6D8A-8624-D87FCBDA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3598A-9C5F-BB56-818E-E42CD64B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624F15-4D8A-CE13-3997-48C2B13C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1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DD712C-95E3-A14C-B50A-D9F566EB0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6B2294-06FD-B096-1075-FDF320D1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D880E-0CD0-77B5-F44F-838E2554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B346C-AA92-CD88-6BDF-978D5CC9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842A6-86B8-EEAB-3C93-61741589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E6A47-20B2-6D20-CF14-BE5B2D41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E3D1E-649E-7B20-4710-CD296BD0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E61E6-06C9-078F-4040-4B4EC4E7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4CE3D-C7F9-23F2-5B01-1D97309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AB7DB-A183-ACF6-C29F-47AA186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BAC38-B326-FB71-B807-D409C987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51B77D-8691-E1D4-0F3F-6B499EB37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B6BA2-B299-0FF6-4933-9FAF14E1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89111-3955-412B-9EC7-086C9ED1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8FE960-1F41-D39F-968C-6B5B814E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602CD-C693-276A-7190-EEADABE9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F19E1-4C1D-3DEB-CDD3-8D335DF5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8A0295-2E3C-7634-E7CE-EB1C246D5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ABEEB-5C91-DCEC-0FB5-BF7DEF95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2CC362-E4B5-7899-7DCF-A05A4B7D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243A0D-6347-EC54-1493-5CCBF18C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81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E931F-3187-E4E3-67AB-83B71416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E7448-66E5-AA20-B939-5BED0637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BDCF6A-37D4-0BB6-7003-71826C696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E6F5B9-A562-82C6-2061-37242DEC6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C8052D-EA8A-6F10-80E1-A00B3D99A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E1A2E8-9FF8-D487-587C-4A162337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06778F-EFAC-CAC6-0E42-03DB3198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605403-BC37-9C49-076B-C5536D20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4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0E273-2154-E58D-B830-41438DED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8CC192-5539-9C76-1916-4D90DD67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7A751A-59D4-E234-4AE7-FD0989F7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F6A0F4-510B-EC2A-06F4-FABC0F17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29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18BEFA-169A-5E8B-172C-DFF18694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304740-4A9F-1A7B-77DB-A6AA9C35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94590B-A08A-4B7A-0CE3-49C4FF8F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9EBFA-7475-A534-7419-2FC8AE18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AA981-C13E-5941-F1BF-18A801F46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A0B251-0B06-D31D-9AC4-7E08D0866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B816C7-6E1D-2F28-5B0D-2F2C5643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84621-333B-7931-C458-CF3DB187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5525E8-E13B-16BE-2BE4-B5F8337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52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00812-AB60-54E0-944B-9FA70F6B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F22247-889D-D2BA-89D7-70B2A20C6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53A7CA-FFC1-AF79-2409-FFDF64D4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C007E0-7339-AD26-40BD-1ED511EE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9B03F1-7ED3-A91C-4DB6-2913936A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4D3A6-5557-4E54-7A34-D2E896E0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55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033DFC-BE6A-859C-0408-114B9104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0AD0A3-429D-0021-3EEC-136879B1A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B3606A-09C2-2D10-E53D-2C8B5DE16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9B5F-7C3A-A54D-AA3B-9005958B6CDE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4DCE7-E704-D4EE-4070-4E32BB2F5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272448-360C-333E-BFFC-2202BB5A8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7EFA-265B-CD45-9C1B-EEA924B32A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94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FA52E-37FC-1810-2402-EC52A3C1231A}"/>
              </a:ext>
            </a:extLst>
          </p:cNvPr>
          <p:cNvSpPr/>
          <p:nvPr/>
        </p:nvSpPr>
        <p:spPr>
          <a:xfrm>
            <a:off x="2365397" y="2508843"/>
            <a:ext cx="2795183" cy="130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GITLAB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E8327F5-5A2E-B4A4-DDA7-D82150CF1A72}"/>
              </a:ext>
            </a:extLst>
          </p:cNvPr>
          <p:cNvSpPr/>
          <p:nvPr/>
        </p:nvSpPr>
        <p:spPr>
          <a:xfrm>
            <a:off x="6884276" y="819807"/>
            <a:ext cx="2543503" cy="115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Runner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098EBD-1CC0-AB8B-8005-68B938C72A00}"/>
              </a:ext>
            </a:extLst>
          </p:cNvPr>
          <p:cNvSpPr/>
          <p:nvPr/>
        </p:nvSpPr>
        <p:spPr>
          <a:xfrm>
            <a:off x="6884276" y="2125362"/>
            <a:ext cx="2543503" cy="115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Runner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F443ED-F565-6BE3-2165-F9652B2E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32" y="1130965"/>
            <a:ext cx="555174" cy="5338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8BD9A9-2B5F-9809-55C9-00488245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32" y="2413265"/>
            <a:ext cx="555174" cy="533821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DA66A7E1-ABCD-5054-EDD0-0C8D206C1B93}"/>
              </a:ext>
            </a:extLst>
          </p:cNvPr>
          <p:cNvSpPr/>
          <p:nvPr/>
        </p:nvSpPr>
        <p:spPr>
          <a:xfrm>
            <a:off x="6884276" y="3429000"/>
            <a:ext cx="2543503" cy="115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Runner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5737683-BACE-5A08-4FF6-9435CF8C13BA}"/>
              </a:ext>
            </a:extLst>
          </p:cNvPr>
          <p:cNvSpPr/>
          <p:nvPr/>
        </p:nvSpPr>
        <p:spPr>
          <a:xfrm>
            <a:off x="6884276" y="4734555"/>
            <a:ext cx="2543503" cy="1156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Runner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99B572D-41DE-9B1B-180C-7ADFB45F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32" y="3740158"/>
            <a:ext cx="555174" cy="5338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553DF81-00C1-E6CD-C812-1D6B9D64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32" y="5045713"/>
            <a:ext cx="555174" cy="53382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28DC710-46E9-D6C5-75D8-81754519C6AB}"/>
              </a:ext>
            </a:extLst>
          </p:cNvPr>
          <p:cNvSpPr txBox="1"/>
          <p:nvPr/>
        </p:nvSpPr>
        <p:spPr>
          <a:xfrm>
            <a:off x="7319018" y="1524215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chemeClr val="accent2"/>
                </a:solidFill>
              </a:rPr>
              <a:t>Tag: </a:t>
            </a:r>
            <a:r>
              <a:rPr lang="fr-FR" sz="1400" b="1" i="1" dirty="0" err="1">
                <a:solidFill>
                  <a:schemeClr val="accent2"/>
                </a:solidFill>
              </a:rPr>
              <a:t>node-build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D0684DA-3E82-7522-652B-515AC146538E}"/>
              </a:ext>
            </a:extLst>
          </p:cNvPr>
          <p:cNvSpPr txBox="1"/>
          <p:nvPr/>
        </p:nvSpPr>
        <p:spPr>
          <a:xfrm>
            <a:off x="7319018" y="2852885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chemeClr val="accent2"/>
                </a:solidFill>
              </a:rPr>
              <a:t>Tag: </a:t>
            </a:r>
            <a:r>
              <a:rPr lang="fr-FR" sz="1400" b="1" i="1" dirty="0" err="1">
                <a:solidFill>
                  <a:schemeClr val="accent2"/>
                </a:solidFill>
              </a:rPr>
              <a:t>node-build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D8A5CB-9459-007B-9BF9-9C259C8B50A1}"/>
              </a:ext>
            </a:extLst>
          </p:cNvPr>
          <p:cNvSpPr txBox="1"/>
          <p:nvPr/>
        </p:nvSpPr>
        <p:spPr>
          <a:xfrm>
            <a:off x="7319018" y="4120090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chemeClr val="accent2"/>
                </a:solidFill>
              </a:rPr>
              <a:t>Tag: docker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F94116A-22E5-7CD2-17E3-4255276F631E}"/>
              </a:ext>
            </a:extLst>
          </p:cNvPr>
          <p:cNvSpPr txBox="1"/>
          <p:nvPr/>
        </p:nvSpPr>
        <p:spPr>
          <a:xfrm>
            <a:off x="7403635" y="5425645"/>
            <a:ext cx="1033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chemeClr val="accent2"/>
                </a:solidFill>
              </a:rPr>
              <a:t>Tag</a:t>
            </a:r>
            <a:r>
              <a:rPr lang="fr-FR" sz="1400" b="1" i="1">
                <a:solidFill>
                  <a:schemeClr val="accent2"/>
                </a:solidFill>
              </a:rPr>
              <a:t>: docker</a:t>
            </a:r>
            <a:endParaRPr lang="fr-FR" sz="1400" b="1" i="1" dirty="0">
              <a:solidFill>
                <a:schemeClr val="accent2"/>
              </a:solidFill>
            </a:endParaRPr>
          </a:p>
        </p:txBody>
      </p:sp>
      <p:sp>
        <p:nvSpPr>
          <p:cNvPr id="20" name="Flèche droite à entaille 19">
            <a:extLst>
              <a:ext uri="{FF2B5EF4-FFF2-40B4-BE49-F238E27FC236}">
                <a16:creationId xmlns:a16="http://schemas.microsoft.com/office/drawing/2014/main" id="{F5CC9AE0-F3F1-F484-AF96-A50522CA72FA}"/>
              </a:ext>
            </a:extLst>
          </p:cNvPr>
          <p:cNvSpPr/>
          <p:nvPr/>
        </p:nvSpPr>
        <p:spPr>
          <a:xfrm rot="20446074">
            <a:off x="5522713" y="1813278"/>
            <a:ext cx="935421" cy="6768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à entaille 20">
            <a:extLst>
              <a:ext uri="{FF2B5EF4-FFF2-40B4-BE49-F238E27FC236}">
                <a16:creationId xmlns:a16="http://schemas.microsoft.com/office/drawing/2014/main" id="{5D9192E6-75DB-6596-9DE2-A6664B836CCB}"/>
              </a:ext>
            </a:extLst>
          </p:cNvPr>
          <p:cNvSpPr/>
          <p:nvPr/>
        </p:nvSpPr>
        <p:spPr>
          <a:xfrm rot="21132251">
            <a:off x="5639463" y="2576716"/>
            <a:ext cx="935421" cy="6768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droite à entaille 21">
            <a:extLst>
              <a:ext uri="{FF2B5EF4-FFF2-40B4-BE49-F238E27FC236}">
                <a16:creationId xmlns:a16="http://schemas.microsoft.com/office/drawing/2014/main" id="{8B093F6B-8B6E-1435-3E67-E2CDC68F930E}"/>
              </a:ext>
            </a:extLst>
          </p:cNvPr>
          <p:cNvSpPr/>
          <p:nvPr/>
        </p:nvSpPr>
        <p:spPr>
          <a:xfrm rot="765083">
            <a:off x="5648877" y="3401731"/>
            <a:ext cx="935421" cy="6768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droite à entaille 22">
            <a:extLst>
              <a:ext uri="{FF2B5EF4-FFF2-40B4-BE49-F238E27FC236}">
                <a16:creationId xmlns:a16="http://schemas.microsoft.com/office/drawing/2014/main" id="{9336D616-898D-8427-A728-32BC6EB72103}"/>
              </a:ext>
            </a:extLst>
          </p:cNvPr>
          <p:cNvSpPr/>
          <p:nvPr/>
        </p:nvSpPr>
        <p:spPr>
          <a:xfrm rot="1472359">
            <a:off x="5544925" y="4292390"/>
            <a:ext cx="935421" cy="67685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BFC399F-2C9E-3477-278C-9C9401A4B0B8}"/>
              </a:ext>
            </a:extLst>
          </p:cNvPr>
          <p:cNvSpPr txBox="1"/>
          <p:nvPr/>
        </p:nvSpPr>
        <p:spPr>
          <a:xfrm>
            <a:off x="5507874" y="1295454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SPAWN</a:t>
            </a:r>
          </a:p>
        </p:txBody>
      </p:sp>
    </p:spTree>
    <p:extLst>
      <p:ext uri="{BB962C8B-B14F-4D97-AF65-F5344CB8AC3E}">
        <p14:creationId xmlns:p14="http://schemas.microsoft.com/office/powerpoint/2010/main" val="205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782ADF-9DE1-6A3E-E102-9D73861D11D6}"/>
              </a:ext>
            </a:extLst>
          </p:cNvPr>
          <p:cNvSpPr/>
          <p:nvPr/>
        </p:nvSpPr>
        <p:spPr>
          <a:xfrm>
            <a:off x="1481959" y="2448910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E396F-DA35-0619-5047-0A575A0B839A}"/>
              </a:ext>
            </a:extLst>
          </p:cNvPr>
          <p:cNvSpPr/>
          <p:nvPr/>
        </p:nvSpPr>
        <p:spPr>
          <a:xfrm>
            <a:off x="4724401" y="2448910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9BAE4-AB61-0DC9-CF87-0BBB968E3F33}"/>
              </a:ext>
            </a:extLst>
          </p:cNvPr>
          <p:cNvSpPr/>
          <p:nvPr/>
        </p:nvSpPr>
        <p:spPr>
          <a:xfrm>
            <a:off x="7966843" y="2448910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BEDF9-4D80-5D2F-2AAC-1D47BC9EACD3}"/>
              </a:ext>
            </a:extLst>
          </p:cNvPr>
          <p:cNvSpPr/>
          <p:nvPr/>
        </p:nvSpPr>
        <p:spPr>
          <a:xfrm>
            <a:off x="4724401" y="635876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99537-781A-0E5F-7FBB-40BB6FFF0C07}"/>
              </a:ext>
            </a:extLst>
          </p:cNvPr>
          <p:cNvSpPr/>
          <p:nvPr/>
        </p:nvSpPr>
        <p:spPr>
          <a:xfrm>
            <a:off x="3053255" y="4440621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3C0694-3992-E62C-E77B-76376A68F547}"/>
              </a:ext>
            </a:extLst>
          </p:cNvPr>
          <p:cNvSpPr/>
          <p:nvPr/>
        </p:nvSpPr>
        <p:spPr>
          <a:xfrm>
            <a:off x="6327227" y="4440621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30F3525-F966-6552-6343-73E41CE6F769}"/>
              </a:ext>
            </a:extLst>
          </p:cNvPr>
          <p:cNvSpPr/>
          <p:nvPr/>
        </p:nvSpPr>
        <p:spPr>
          <a:xfrm>
            <a:off x="1587062" y="3289738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7D474C6-3BB5-2F65-F8E2-65EC16B28E61}"/>
              </a:ext>
            </a:extLst>
          </p:cNvPr>
          <p:cNvSpPr/>
          <p:nvPr/>
        </p:nvSpPr>
        <p:spPr>
          <a:xfrm>
            <a:off x="2622331" y="3289738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EBB2739-A733-FAFE-8E04-97ED0CB7E12D}"/>
              </a:ext>
            </a:extLst>
          </p:cNvPr>
          <p:cNvSpPr/>
          <p:nvPr/>
        </p:nvSpPr>
        <p:spPr>
          <a:xfrm>
            <a:off x="4876800" y="3116317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CBFE083-705B-8D98-EF24-7D4B003A238D}"/>
              </a:ext>
            </a:extLst>
          </p:cNvPr>
          <p:cNvSpPr/>
          <p:nvPr/>
        </p:nvSpPr>
        <p:spPr>
          <a:xfrm>
            <a:off x="5849005" y="3289738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3B6E102-D792-C9D5-9840-B71A83D8F82E}"/>
              </a:ext>
            </a:extLst>
          </p:cNvPr>
          <p:cNvSpPr/>
          <p:nvPr/>
        </p:nvSpPr>
        <p:spPr>
          <a:xfrm>
            <a:off x="6710853" y="2937640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1666F1F-2B1C-0E7F-AEA7-4AB7E12C7139}"/>
              </a:ext>
            </a:extLst>
          </p:cNvPr>
          <p:cNvSpPr/>
          <p:nvPr/>
        </p:nvSpPr>
        <p:spPr>
          <a:xfrm>
            <a:off x="8166537" y="3242438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3D4CB5D-860F-2A63-E302-6C61BB000B5C}"/>
              </a:ext>
            </a:extLst>
          </p:cNvPr>
          <p:cNvSpPr/>
          <p:nvPr/>
        </p:nvSpPr>
        <p:spPr>
          <a:xfrm>
            <a:off x="9743090" y="3045372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AA7B219-6A51-BFBC-2070-7DEDA30C9748}"/>
              </a:ext>
            </a:extLst>
          </p:cNvPr>
          <p:cNvSpPr/>
          <p:nvPr/>
        </p:nvSpPr>
        <p:spPr>
          <a:xfrm>
            <a:off x="6469117" y="5142185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662409-9836-F246-BEA3-7FA32F757992}"/>
              </a:ext>
            </a:extLst>
          </p:cNvPr>
          <p:cNvSpPr/>
          <p:nvPr/>
        </p:nvSpPr>
        <p:spPr>
          <a:xfrm>
            <a:off x="4958254" y="5139556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cxnSp>
        <p:nvCxnSpPr>
          <p:cNvPr id="22" name="Connecteur en arc 21">
            <a:extLst>
              <a:ext uri="{FF2B5EF4-FFF2-40B4-BE49-F238E27FC236}">
                <a16:creationId xmlns:a16="http://schemas.microsoft.com/office/drawing/2014/main" id="{4C594BF1-BE4F-2AD6-5A4F-F8B9F7F40ECD}"/>
              </a:ext>
            </a:extLst>
          </p:cNvPr>
          <p:cNvCxnSpPr>
            <a:stCxn id="6" idx="1"/>
            <a:endCxn id="3" idx="0"/>
          </p:cNvCxnSpPr>
          <p:nvPr/>
        </p:nvCxnSpPr>
        <p:spPr>
          <a:xfrm rot="10800000" flipV="1">
            <a:off x="2932387" y="1229710"/>
            <a:ext cx="1792014" cy="121919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en arc 22">
            <a:extLst>
              <a:ext uri="{FF2B5EF4-FFF2-40B4-BE49-F238E27FC236}">
                <a16:creationId xmlns:a16="http://schemas.microsoft.com/office/drawing/2014/main" id="{1F9199AC-4134-0925-DEAB-C9739C700AD3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7625256" y="1229711"/>
            <a:ext cx="1602826" cy="3804745"/>
          </a:xfrm>
          <a:prstGeom prst="curvedConnector3">
            <a:avLst>
              <a:gd name="adj1" fmla="val 11426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3AF12AC-896E-4F4A-A2B6-6018E864F3CA}"/>
              </a:ext>
            </a:extLst>
          </p:cNvPr>
          <p:cNvSpPr txBox="1"/>
          <p:nvPr/>
        </p:nvSpPr>
        <p:spPr>
          <a:xfrm>
            <a:off x="8923285" y="672063"/>
            <a:ext cx="241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master  s’occupe </a:t>
            </a:r>
          </a:p>
          <a:p>
            <a:r>
              <a:rPr lang="fr-FR" dirty="0"/>
              <a:t>de lancer les containers</a:t>
            </a:r>
          </a:p>
          <a:p>
            <a:r>
              <a:rPr lang="fr-FR" dirty="0"/>
              <a:t>Docker sur les instances</a:t>
            </a:r>
          </a:p>
          <a:p>
            <a:r>
              <a:rPr lang="fr-FR" dirty="0"/>
              <a:t>de son </a:t>
            </a:r>
            <a:r>
              <a:rPr lang="fr-FR" i="1" dirty="0" err="1"/>
              <a:t>swarm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290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782ADF-9DE1-6A3E-E102-9D73861D11D6}"/>
              </a:ext>
            </a:extLst>
          </p:cNvPr>
          <p:cNvSpPr/>
          <p:nvPr/>
        </p:nvSpPr>
        <p:spPr>
          <a:xfrm>
            <a:off x="1481959" y="2448910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E396F-DA35-0619-5047-0A575A0B839A}"/>
              </a:ext>
            </a:extLst>
          </p:cNvPr>
          <p:cNvSpPr/>
          <p:nvPr/>
        </p:nvSpPr>
        <p:spPr>
          <a:xfrm>
            <a:off x="4724401" y="2448910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9BAE4-AB61-0DC9-CF87-0BBB968E3F33}"/>
              </a:ext>
            </a:extLst>
          </p:cNvPr>
          <p:cNvSpPr/>
          <p:nvPr/>
        </p:nvSpPr>
        <p:spPr>
          <a:xfrm>
            <a:off x="7966843" y="2448910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BEDF9-4D80-5D2F-2AAC-1D47BC9EACD3}"/>
              </a:ext>
            </a:extLst>
          </p:cNvPr>
          <p:cNvSpPr/>
          <p:nvPr/>
        </p:nvSpPr>
        <p:spPr>
          <a:xfrm>
            <a:off x="4724401" y="635876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99537-781A-0E5F-7FBB-40BB6FFF0C07}"/>
              </a:ext>
            </a:extLst>
          </p:cNvPr>
          <p:cNvSpPr/>
          <p:nvPr/>
        </p:nvSpPr>
        <p:spPr>
          <a:xfrm>
            <a:off x="3053255" y="4440621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3C0694-3992-E62C-E77B-76376A68F547}"/>
              </a:ext>
            </a:extLst>
          </p:cNvPr>
          <p:cNvSpPr/>
          <p:nvPr/>
        </p:nvSpPr>
        <p:spPr>
          <a:xfrm>
            <a:off x="6327227" y="4440621"/>
            <a:ext cx="2900855" cy="1187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Instance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NODE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30F3525-F966-6552-6343-73E41CE6F769}"/>
              </a:ext>
            </a:extLst>
          </p:cNvPr>
          <p:cNvSpPr/>
          <p:nvPr/>
        </p:nvSpPr>
        <p:spPr>
          <a:xfrm>
            <a:off x="1587062" y="3289738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7D474C6-3BB5-2F65-F8E2-65EC16B28E61}"/>
              </a:ext>
            </a:extLst>
          </p:cNvPr>
          <p:cNvSpPr/>
          <p:nvPr/>
        </p:nvSpPr>
        <p:spPr>
          <a:xfrm>
            <a:off x="2622331" y="3289738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EBB2739-A733-FAFE-8E04-97ED0CB7E12D}"/>
              </a:ext>
            </a:extLst>
          </p:cNvPr>
          <p:cNvSpPr/>
          <p:nvPr/>
        </p:nvSpPr>
        <p:spPr>
          <a:xfrm>
            <a:off x="4876800" y="3116317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CBFE083-705B-8D98-EF24-7D4B003A238D}"/>
              </a:ext>
            </a:extLst>
          </p:cNvPr>
          <p:cNvSpPr/>
          <p:nvPr/>
        </p:nvSpPr>
        <p:spPr>
          <a:xfrm>
            <a:off x="5849005" y="3289738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3B6E102-D792-C9D5-9840-B71A83D8F82E}"/>
              </a:ext>
            </a:extLst>
          </p:cNvPr>
          <p:cNvSpPr/>
          <p:nvPr/>
        </p:nvSpPr>
        <p:spPr>
          <a:xfrm>
            <a:off x="6710853" y="2937640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1666F1F-2B1C-0E7F-AEA7-4AB7E12C7139}"/>
              </a:ext>
            </a:extLst>
          </p:cNvPr>
          <p:cNvSpPr/>
          <p:nvPr/>
        </p:nvSpPr>
        <p:spPr>
          <a:xfrm>
            <a:off x="8166537" y="3242438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3D4CB5D-860F-2A63-E302-6C61BB000B5C}"/>
              </a:ext>
            </a:extLst>
          </p:cNvPr>
          <p:cNvSpPr/>
          <p:nvPr/>
        </p:nvSpPr>
        <p:spPr>
          <a:xfrm>
            <a:off x="9743090" y="3045372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CAA7B219-6A51-BFBC-2070-7DEDA30C9748}"/>
              </a:ext>
            </a:extLst>
          </p:cNvPr>
          <p:cNvSpPr/>
          <p:nvPr/>
        </p:nvSpPr>
        <p:spPr>
          <a:xfrm>
            <a:off x="6469117" y="5142185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3662409-9836-F246-BEA3-7FA32F757992}"/>
              </a:ext>
            </a:extLst>
          </p:cNvPr>
          <p:cNvSpPr/>
          <p:nvPr/>
        </p:nvSpPr>
        <p:spPr>
          <a:xfrm>
            <a:off x="4958254" y="5139556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cxnSp>
        <p:nvCxnSpPr>
          <p:cNvPr id="22" name="Connecteur en arc 21">
            <a:extLst>
              <a:ext uri="{FF2B5EF4-FFF2-40B4-BE49-F238E27FC236}">
                <a16:creationId xmlns:a16="http://schemas.microsoft.com/office/drawing/2014/main" id="{4C594BF1-BE4F-2AD6-5A4F-F8B9F7F40ECD}"/>
              </a:ext>
            </a:extLst>
          </p:cNvPr>
          <p:cNvCxnSpPr>
            <a:stCxn id="6" idx="1"/>
            <a:endCxn id="3" idx="0"/>
          </p:cNvCxnSpPr>
          <p:nvPr/>
        </p:nvCxnSpPr>
        <p:spPr>
          <a:xfrm rot="10800000" flipV="1">
            <a:off x="2932387" y="1229710"/>
            <a:ext cx="1792014" cy="121919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en arc 22">
            <a:extLst>
              <a:ext uri="{FF2B5EF4-FFF2-40B4-BE49-F238E27FC236}">
                <a16:creationId xmlns:a16="http://schemas.microsoft.com/office/drawing/2014/main" id="{1F9199AC-4134-0925-DEAB-C9739C700AD3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>
            <a:off x="7625256" y="1229711"/>
            <a:ext cx="1602826" cy="3804745"/>
          </a:xfrm>
          <a:prstGeom prst="curvedConnector3">
            <a:avLst>
              <a:gd name="adj1" fmla="val 11426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3AF12AC-896E-4F4A-A2B6-6018E864F3CA}"/>
              </a:ext>
            </a:extLst>
          </p:cNvPr>
          <p:cNvSpPr txBox="1"/>
          <p:nvPr/>
        </p:nvSpPr>
        <p:spPr>
          <a:xfrm>
            <a:off x="8923285" y="672063"/>
            <a:ext cx="2597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un </a:t>
            </a:r>
            <a:r>
              <a:rPr lang="fr-FR" dirty="0" err="1"/>
              <a:t>node</a:t>
            </a:r>
            <a:r>
              <a:rPr lang="fr-FR" dirty="0"/>
              <a:t> disparaît,</a:t>
            </a:r>
            <a:br>
              <a:rPr lang="fr-FR" dirty="0"/>
            </a:br>
            <a:r>
              <a:rPr lang="fr-FR" dirty="0"/>
              <a:t>le </a:t>
            </a:r>
            <a:r>
              <a:rPr lang="fr-FR" dirty="0" err="1"/>
              <a:t>swarm</a:t>
            </a:r>
            <a:r>
              <a:rPr lang="fr-FR" dirty="0"/>
              <a:t> master s’occupe</a:t>
            </a:r>
            <a:br>
              <a:rPr lang="fr-FR" dirty="0"/>
            </a:br>
            <a:r>
              <a:rPr lang="fr-FR" dirty="0"/>
              <a:t>de créer les containers </a:t>
            </a:r>
            <a:br>
              <a:rPr lang="fr-FR" dirty="0"/>
            </a:br>
            <a:r>
              <a:rPr lang="fr-FR" dirty="0"/>
              <a:t>ailleurs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1F5DCE2-4C91-206C-4C0E-FB10BA41EDDA}"/>
              </a:ext>
            </a:extLst>
          </p:cNvPr>
          <p:cNvCxnSpPr>
            <a:cxnSpLocks/>
          </p:cNvCxnSpPr>
          <p:nvPr/>
        </p:nvCxnSpPr>
        <p:spPr>
          <a:xfrm>
            <a:off x="1587062" y="2154621"/>
            <a:ext cx="2427890" cy="177624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C662ED-1D28-846E-537D-0D0F0BBF2BB0}"/>
              </a:ext>
            </a:extLst>
          </p:cNvPr>
          <p:cNvCxnSpPr>
            <a:cxnSpLocks/>
          </p:cNvCxnSpPr>
          <p:nvPr/>
        </p:nvCxnSpPr>
        <p:spPr>
          <a:xfrm flipV="1">
            <a:off x="1481959" y="2307021"/>
            <a:ext cx="2680138" cy="162384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en arc 24">
            <a:extLst>
              <a:ext uri="{FF2B5EF4-FFF2-40B4-BE49-F238E27FC236}">
                <a16:creationId xmlns:a16="http://schemas.microsoft.com/office/drawing/2014/main" id="{4489EE27-621A-01CC-5026-A755BD35FBD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030718" y="2296510"/>
            <a:ext cx="2617076" cy="1671146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B6B5424-E7CD-F38D-768F-C60DEADBF430}"/>
              </a:ext>
            </a:extLst>
          </p:cNvPr>
          <p:cNvSpPr/>
          <p:nvPr/>
        </p:nvSpPr>
        <p:spPr>
          <a:xfrm>
            <a:off x="2840418" y="5365532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7876689A-488C-391E-32B7-440406C41E91}"/>
              </a:ext>
            </a:extLst>
          </p:cNvPr>
          <p:cNvSpPr/>
          <p:nvPr/>
        </p:nvSpPr>
        <p:spPr>
          <a:xfrm>
            <a:off x="3875687" y="5365532"/>
            <a:ext cx="861848" cy="3468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2732DB5-545B-A82F-C8DD-19A8EE20BD4E}"/>
              </a:ext>
            </a:extLst>
          </p:cNvPr>
          <p:cNvCxnSpPr/>
          <p:nvPr/>
        </p:nvCxnSpPr>
        <p:spPr>
          <a:xfrm>
            <a:off x="2238703" y="3589279"/>
            <a:ext cx="693684" cy="1776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CC7A67C-ED72-BA91-02FD-5461E263CFC2}"/>
              </a:ext>
            </a:extLst>
          </p:cNvPr>
          <p:cNvCxnSpPr/>
          <p:nvPr/>
        </p:nvCxnSpPr>
        <p:spPr>
          <a:xfrm>
            <a:off x="3229302" y="3536723"/>
            <a:ext cx="693684" cy="1776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29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93</Words>
  <Application>Microsoft Macintosh PowerPoint</Application>
  <PresentationFormat>Grand écran</PresentationFormat>
  <Paragraphs>71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Glass</dc:creator>
  <cp:lastModifiedBy>Kevin Glass</cp:lastModifiedBy>
  <cp:revision>1</cp:revision>
  <dcterms:created xsi:type="dcterms:W3CDTF">2022-09-30T12:11:57Z</dcterms:created>
  <dcterms:modified xsi:type="dcterms:W3CDTF">2022-09-30T17:09:31Z</dcterms:modified>
</cp:coreProperties>
</file>