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4"/>
    <p:restoredTop sz="94694"/>
  </p:normalViewPr>
  <p:slideViewPr>
    <p:cSldViewPr snapToGrid="0">
      <p:cViewPr>
        <p:scale>
          <a:sx n="108" d="100"/>
          <a:sy n="108" d="100"/>
        </p:scale>
        <p:origin x="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031747-BA45-2268-0D44-56716C9BF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7A8685F-D377-F4ED-72D3-40B7AB576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7B669E-454A-286E-2600-594A2660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075B-B379-7C47-8FD9-4B9D9859341C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6E6F37-AECD-D961-8E45-ACEDBB18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6D3A6F-E54C-395B-4A8B-0EC8089F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2FD-8F63-8A49-9BA6-BD0AB4FF9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256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885410-F2B9-C15A-6786-E38A0B8C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5E16D8-941C-16EB-228F-94EC362DF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089F66-929F-8395-2375-910F7599E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075B-B379-7C47-8FD9-4B9D9859341C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4A7A3B6-21AB-1E52-A18D-29E8A84D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65014B-082B-2D3E-0B57-8EB5186B6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2FD-8F63-8A49-9BA6-BD0AB4FF9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103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89F83DE-58FC-D6E6-A5FA-26684B9FF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2B0E6C-7E58-ACB8-410E-552C4C5A4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1033D9-B85D-70A6-EEB2-83BB8436E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075B-B379-7C47-8FD9-4B9D9859341C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B8BC9-32D1-7C6D-EA99-4783BDE7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3DF29F-1865-A65C-E980-3E600F16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2FD-8F63-8A49-9BA6-BD0AB4FF9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869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B1D9E-8981-4605-F209-41459CD24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395F69-03E3-FED0-09E5-346979350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361AF0-23C9-157B-651D-CE3C92C99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075B-B379-7C47-8FD9-4B9D9859341C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420E32-E48C-CC7A-27C9-10E2B191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004065-563C-6962-C4C0-72745F7F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2FD-8F63-8A49-9BA6-BD0AB4FF9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28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AED78-4918-1B89-3EC7-077DD65AC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515655-459D-15DD-065C-32CA6EFD6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2B9550-CE11-3AA9-5116-DDBAFA8B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075B-B379-7C47-8FD9-4B9D9859341C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1E7882-E122-CBB1-F216-8BD61079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706D89-0B1D-6C2D-975B-C26D2D69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2FD-8F63-8A49-9BA6-BD0AB4FF9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306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F085ED-B628-106D-BE6F-C1C8093B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074F19-46EB-932B-5A7A-D1FD20C5D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491D44-1407-A9BF-E223-76BC0EF12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2BE1F0-91C1-8F35-14D4-66443C22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075B-B379-7C47-8FD9-4B9D9859341C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C6807D-1DB7-5FA9-4958-6627FB0C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C46671-0061-B1D1-5615-39D74151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2FD-8F63-8A49-9BA6-BD0AB4FF9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228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DDE5A-BE6A-D6B5-9E9D-23BD7109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686914-5B5D-F3D3-21C1-96BAF77C3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3A02E4-06AF-30E5-67E6-F4D030F51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FF3977-2FF6-EFF6-FDA3-2BEE7938F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FC067E-58CE-F0C3-F40B-B73F0F41F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1F155DF-EA97-A99E-F6D3-92878E0B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075B-B379-7C47-8FD9-4B9D9859341C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B5EFD0-95D1-9F90-3387-D05D4917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E2A2196-A3AF-DA23-BA0E-B082D801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2FD-8F63-8A49-9BA6-BD0AB4FF9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65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C2FF30-93A3-9191-6D7C-67AED1A3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D561E7-0377-AD52-4AF4-36DF70E9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075B-B379-7C47-8FD9-4B9D9859341C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28AC1C-5DC6-859C-B3B6-201B64EF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292582C-D737-3A55-51D9-20210448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2FD-8F63-8A49-9BA6-BD0AB4FF9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42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F8A625-307A-0EFD-3E5D-6BDCA443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075B-B379-7C47-8FD9-4B9D9859341C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197E37-B7EC-298A-94BC-F6D291E9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3D2AE7-4C74-6D02-5D43-99415B63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2FD-8F63-8A49-9BA6-BD0AB4FF9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45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E81C7F-3B1F-7776-A36E-C8AFA0EF0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8C8ADC-88B3-4028-67B3-39B524788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273626-E9C3-5B3E-739E-821A1DE31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B88EAE-BD8E-5274-C1C9-08D8DEE8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075B-B379-7C47-8FD9-4B9D9859341C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D2CF55-1985-C762-1FC0-97AF8748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D4FA6A-D17C-70E8-1A33-47992E74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2FD-8F63-8A49-9BA6-BD0AB4FF9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262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9741C2-3984-1189-5C5E-93E1CBB6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4287D3-525F-074C-A263-F711132C9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706D9E-7967-2C21-68E7-0CF0209EE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672AC9-0F88-CD2F-FDEF-883FB787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F075B-B379-7C47-8FD9-4B9D9859341C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8BFAB8-C2AF-809F-D5D5-437CB7FE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A581C9-96F6-96DF-8960-2ED87B09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792FD-8F63-8A49-9BA6-BD0AB4FF9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00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62167AB-E3CF-B1B4-45C2-871BDEB17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505F15-FCAA-C668-2810-3F4EBA35C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BB33F8-68CA-2ED6-DE6F-4EAB3E89C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AF075B-B379-7C47-8FD9-4B9D9859341C}" type="datetimeFigureOut">
              <a:rPr lang="fr-FR" smtClean="0"/>
              <a:t>21/11/2024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BD09FC-F1D2-BA33-10B5-8D3292EC5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31A02D-4EDC-0421-95EB-6957D420A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792FD-8F63-8A49-9BA6-BD0AB4FF94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37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dessin humoristique, art&#10;&#10;Description générée automatiquement">
            <a:extLst>
              <a:ext uri="{FF2B5EF4-FFF2-40B4-BE49-F238E27FC236}">
                <a16:creationId xmlns:a16="http://schemas.microsoft.com/office/drawing/2014/main" id="{05D1D481-891E-5A32-EAF3-3417CF24F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330" y="420129"/>
            <a:ext cx="7772400" cy="5829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7D6080-AE68-1A21-A0AE-23D88BD0837C}"/>
              </a:ext>
            </a:extLst>
          </p:cNvPr>
          <p:cNvSpPr/>
          <p:nvPr/>
        </p:nvSpPr>
        <p:spPr>
          <a:xfrm>
            <a:off x="2401330" y="420129"/>
            <a:ext cx="7772400" cy="1421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1143F-9135-D9E4-6C3C-C867B4E7F6A0}"/>
              </a:ext>
            </a:extLst>
          </p:cNvPr>
          <p:cNvSpPr/>
          <p:nvPr/>
        </p:nvSpPr>
        <p:spPr>
          <a:xfrm>
            <a:off x="2401330" y="1841157"/>
            <a:ext cx="7772400" cy="1421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18FE3-F461-AB7E-923A-92A1FB127CDF}"/>
              </a:ext>
            </a:extLst>
          </p:cNvPr>
          <p:cNvSpPr/>
          <p:nvPr/>
        </p:nvSpPr>
        <p:spPr>
          <a:xfrm>
            <a:off x="2401330" y="3256007"/>
            <a:ext cx="7772400" cy="14210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620DA0-F53A-E399-1345-D89C196FC78A}"/>
              </a:ext>
            </a:extLst>
          </p:cNvPr>
          <p:cNvSpPr/>
          <p:nvPr/>
        </p:nvSpPr>
        <p:spPr>
          <a:xfrm>
            <a:off x="2401330" y="4670857"/>
            <a:ext cx="7772400" cy="15785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8BCA804-8683-B377-CE9B-E81F6602F12E}"/>
              </a:ext>
            </a:extLst>
          </p:cNvPr>
          <p:cNvSpPr txBox="1"/>
          <p:nvPr/>
        </p:nvSpPr>
        <p:spPr>
          <a:xfrm>
            <a:off x="977536" y="945977"/>
            <a:ext cx="104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Thread 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155E8DA-FF24-8771-6636-9E4FBF4CB4DB}"/>
              </a:ext>
            </a:extLst>
          </p:cNvPr>
          <p:cNvSpPr txBox="1"/>
          <p:nvPr/>
        </p:nvSpPr>
        <p:spPr>
          <a:xfrm>
            <a:off x="977536" y="2389144"/>
            <a:ext cx="104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Thread 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BCD7D8-0A4C-502C-028C-33A0B25069F8}"/>
              </a:ext>
            </a:extLst>
          </p:cNvPr>
          <p:cNvSpPr txBox="1"/>
          <p:nvPr/>
        </p:nvSpPr>
        <p:spPr>
          <a:xfrm>
            <a:off x="977536" y="3832311"/>
            <a:ext cx="104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Thread 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E2B4694-DA21-9B0A-D498-266B5383B171}"/>
              </a:ext>
            </a:extLst>
          </p:cNvPr>
          <p:cNvSpPr txBox="1"/>
          <p:nvPr/>
        </p:nvSpPr>
        <p:spPr>
          <a:xfrm>
            <a:off x="977536" y="5275477"/>
            <a:ext cx="1040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Thread 4</a:t>
            </a:r>
          </a:p>
        </p:txBody>
      </p:sp>
    </p:spTree>
    <p:extLst>
      <p:ext uri="{BB962C8B-B14F-4D97-AF65-F5344CB8AC3E}">
        <p14:creationId xmlns:p14="http://schemas.microsoft.com/office/powerpoint/2010/main" val="107242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1F0A69-AA52-2A15-2652-76FDBD8BFDAF}"/>
              </a:ext>
            </a:extLst>
          </p:cNvPr>
          <p:cNvSpPr/>
          <p:nvPr/>
        </p:nvSpPr>
        <p:spPr>
          <a:xfrm>
            <a:off x="1717590" y="679622"/>
            <a:ext cx="2817340" cy="23848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59EEE6DE-F2CE-F6E2-6DA4-3569A732E8A7}"/>
              </a:ext>
            </a:extLst>
          </p:cNvPr>
          <p:cNvSpPr/>
          <p:nvPr/>
        </p:nvSpPr>
        <p:spPr>
          <a:xfrm>
            <a:off x="2273643" y="1278925"/>
            <a:ext cx="753762" cy="5931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EA24DD69-8D95-4FDE-BC52-2A40EA7FD064}"/>
              </a:ext>
            </a:extLst>
          </p:cNvPr>
          <p:cNvSpPr/>
          <p:nvPr/>
        </p:nvSpPr>
        <p:spPr>
          <a:xfrm>
            <a:off x="3027405" y="1278925"/>
            <a:ext cx="753762" cy="5931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D466EFAA-80D6-ECE3-7BF8-1555F2119F7D}"/>
              </a:ext>
            </a:extLst>
          </p:cNvPr>
          <p:cNvSpPr/>
          <p:nvPr/>
        </p:nvSpPr>
        <p:spPr>
          <a:xfrm>
            <a:off x="2650524" y="1878228"/>
            <a:ext cx="753762" cy="5931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8ACABB28-3E78-7A36-D559-8426C62818DB}"/>
              </a:ext>
            </a:extLst>
          </p:cNvPr>
          <p:cNvSpPr/>
          <p:nvPr/>
        </p:nvSpPr>
        <p:spPr>
          <a:xfrm>
            <a:off x="3404286" y="1878228"/>
            <a:ext cx="753762" cy="5931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1E7144-6E0A-BD5D-93F1-953BFDA77E74}"/>
              </a:ext>
            </a:extLst>
          </p:cNvPr>
          <p:cNvSpPr/>
          <p:nvPr/>
        </p:nvSpPr>
        <p:spPr>
          <a:xfrm>
            <a:off x="6347255" y="679622"/>
            <a:ext cx="2817340" cy="23848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062D3877-8232-3D53-34DA-7E81F934D6C9}"/>
              </a:ext>
            </a:extLst>
          </p:cNvPr>
          <p:cNvSpPr/>
          <p:nvPr/>
        </p:nvSpPr>
        <p:spPr>
          <a:xfrm>
            <a:off x="6903308" y="1278925"/>
            <a:ext cx="753762" cy="5931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FC24692B-013B-5918-40AA-19D08CC929AD}"/>
              </a:ext>
            </a:extLst>
          </p:cNvPr>
          <p:cNvSpPr/>
          <p:nvPr/>
        </p:nvSpPr>
        <p:spPr>
          <a:xfrm>
            <a:off x="7657070" y="1278925"/>
            <a:ext cx="753762" cy="5931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EBA8E20-460F-0A04-FA03-2A82B398C0EA}"/>
              </a:ext>
            </a:extLst>
          </p:cNvPr>
          <p:cNvSpPr/>
          <p:nvPr/>
        </p:nvSpPr>
        <p:spPr>
          <a:xfrm>
            <a:off x="7280189" y="1878228"/>
            <a:ext cx="753762" cy="5931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151EE022-BC71-AE6E-3910-9039326DF84F}"/>
              </a:ext>
            </a:extLst>
          </p:cNvPr>
          <p:cNvSpPr/>
          <p:nvPr/>
        </p:nvSpPr>
        <p:spPr>
          <a:xfrm>
            <a:off x="8033951" y="1878228"/>
            <a:ext cx="753762" cy="593124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9717BCF-5C2A-001F-6F75-FC5CD52FD3D2}"/>
              </a:ext>
            </a:extLst>
          </p:cNvPr>
          <p:cNvCxnSpPr/>
          <p:nvPr/>
        </p:nvCxnSpPr>
        <p:spPr>
          <a:xfrm flipH="1" flipV="1">
            <a:off x="766119" y="2940908"/>
            <a:ext cx="4856205" cy="305211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A0AA97A9-5DA9-A8F2-ECE5-A1E2ECD3ECBE}"/>
              </a:ext>
            </a:extLst>
          </p:cNvPr>
          <p:cNvSpPr txBox="1"/>
          <p:nvPr/>
        </p:nvSpPr>
        <p:spPr>
          <a:xfrm>
            <a:off x="208917" y="4978910"/>
            <a:ext cx="3609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rayon passe à côté du volume – </a:t>
            </a:r>
            <a:br>
              <a:rPr lang="fr-FR" dirty="0"/>
            </a:br>
            <a:r>
              <a:rPr lang="fr-FR" dirty="0"/>
              <a:t>il n'est pas nécessaire de vérifier </a:t>
            </a:r>
            <a:br>
              <a:rPr lang="fr-FR" dirty="0"/>
            </a:br>
            <a:r>
              <a:rPr lang="fr-FR" dirty="0"/>
              <a:t>l'intersection avec les triangles </a:t>
            </a:r>
            <a:br>
              <a:rPr lang="fr-FR" dirty="0"/>
            </a:br>
            <a:r>
              <a:rPr lang="fr-FR" dirty="0"/>
              <a:t>à l'intérieur du volume.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509C5F2-80DC-23D9-28F4-9855C62FEF95}"/>
              </a:ext>
            </a:extLst>
          </p:cNvPr>
          <p:cNvCxnSpPr>
            <a:cxnSpLocks/>
          </p:cNvCxnSpPr>
          <p:nvPr/>
        </p:nvCxnSpPr>
        <p:spPr>
          <a:xfrm flipV="1">
            <a:off x="5622324" y="3064476"/>
            <a:ext cx="1657865" cy="2928551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4655655D-C106-8B39-B9A6-71BC90624343}"/>
              </a:ext>
            </a:extLst>
          </p:cNvPr>
          <p:cNvSpPr txBox="1"/>
          <p:nvPr/>
        </p:nvSpPr>
        <p:spPr>
          <a:xfrm>
            <a:off x="6558349" y="4344936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 rayon touche le volume – </a:t>
            </a:r>
            <a:br>
              <a:rPr lang="fr-FR" dirty="0"/>
            </a:br>
            <a:r>
              <a:rPr lang="fr-FR" dirty="0"/>
              <a:t>vérifier tous les triangles à l'intérieur du volume</a:t>
            </a:r>
          </a:p>
        </p:txBody>
      </p:sp>
    </p:spTree>
    <p:extLst>
      <p:ext uri="{BB962C8B-B14F-4D97-AF65-F5344CB8AC3E}">
        <p14:creationId xmlns:p14="http://schemas.microsoft.com/office/powerpoint/2010/main" val="197655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le 2">
            <a:extLst>
              <a:ext uri="{FF2B5EF4-FFF2-40B4-BE49-F238E27FC236}">
                <a16:creationId xmlns:a16="http://schemas.microsoft.com/office/drawing/2014/main" id="{1DD8F3E1-4B7E-6360-2840-E553D8BC7508}"/>
              </a:ext>
            </a:extLst>
          </p:cNvPr>
          <p:cNvSpPr/>
          <p:nvPr/>
        </p:nvSpPr>
        <p:spPr>
          <a:xfrm rot="10800000">
            <a:off x="4114801" y="5918886"/>
            <a:ext cx="1359242" cy="568409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9AD89C5-82D6-E80F-3F2C-A05573ADD7EF}"/>
              </a:ext>
            </a:extLst>
          </p:cNvPr>
          <p:cNvCxnSpPr/>
          <p:nvPr/>
        </p:nvCxnSpPr>
        <p:spPr>
          <a:xfrm flipV="1">
            <a:off x="4794421" y="123567"/>
            <a:ext cx="0" cy="52145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789E45E-62D2-7CB7-14E0-5AB030E5DF32}"/>
              </a:ext>
            </a:extLst>
          </p:cNvPr>
          <p:cNvCxnSpPr>
            <a:cxnSpLocks/>
          </p:cNvCxnSpPr>
          <p:nvPr/>
        </p:nvCxnSpPr>
        <p:spPr>
          <a:xfrm>
            <a:off x="708454" y="5119816"/>
            <a:ext cx="88186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F7E67A3-2EA7-2AE7-A447-4ED203E71857}"/>
              </a:ext>
            </a:extLst>
          </p:cNvPr>
          <p:cNvSpPr/>
          <p:nvPr/>
        </p:nvSpPr>
        <p:spPr>
          <a:xfrm>
            <a:off x="436606" y="123567"/>
            <a:ext cx="4357759" cy="4996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969A811A-719A-979D-E4AE-AAA3873DFE1D}"/>
              </a:ext>
            </a:extLst>
          </p:cNvPr>
          <p:cNvSpPr/>
          <p:nvPr/>
        </p:nvSpPr>
        <p:spPr>
          <a:xfrm>
            <a:off x="708454" y="444843"/>
            <a:ext cx="716692" cy="65490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8F28B4-1970-0BD0-0F1F-F661E28D7848}"/>
              </a:ext>
            </a:extLst>
          </p:cNvPr>
          <p:cNvSpPr/>
          <p:nvPr/>
        </p:nvSpPr>
        <p:spPr>
          <a:xfrm>
            <a:off x="4794365" y="123555"/>
            <a:ext cx="4376336" cy="49962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81432B45-B1A0-BF25-BA81-D24647D415EE}"/>
              </a:ext>
            </a:extLst>
          </p:cNvPr>
          <p:cNvSpPr/>
          <p:nvPr/>
        </p:nvSpPr>
        <p:spPr>
          <a:xfrm>
            <a:off x="2034717" y="1099751"/>
            <a:ext cx="716692" cy="65490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A6F72A-40F2-3035-F96F-05CC4C7CB360}"/>
              </a:ext>
            </a:extLst>
          </p:cNvPr>
          <p:cNvSpPr/>
          <p:nvPr/>
        </p:nvSpPr>
        <p:spPr>
          <a:xfrm>
            <a:off x="4798441" y="2553727"/>
            <a:ext cx="4372260" cy="25660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38B3AED5-B574-EF3A-FDB6-EB7DBF69E870}"/>
              </a:ext>
            </a:extLst>
          </p:cNvPr>
          <p:cNvSpPr/>
          <p:nvPr/>
        </p:nvSpPr>
        <p:spPr>
          <a:xfrm>
            <a:off x="5099151" y="444843"/>
            <a:ext cx="716692" cy="65490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O3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FF2D894F-BBB4-25EA-948F-F9F7A2272023}"/>
              </a:ext>
            </a:extLst>
          </p:cNvPr>
          <p:cNvSpPr/>
          <p:nvPr/>
        </p:nvSpPr>
        <p:spPr>
          <a:xfrm>
            <a:off x="7945324" y="1659922"/>
            <a:ext cx="716692" cy="65490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O6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47492725-22D9-9FE3-AD80-F2DF215155DB}"/>
              </a:ext>
            </a:extLst>
          </p:cNvPr>
          <p:cNvSpPr/>
          <p:nvPr/>
        </p:nvSpPr>
        <p:spPr>
          <a:xfrm>
            <a:off x="8163584" y="4320747"/>
            <a:ext cx="716692" cy="65490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O7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7264ED-D6F4-870D-3D6A-6E3279A47F5B}"/>
              </a:ext>
            </a:extLst>
          </p:cNvPr>
          <p:cNvSpPr/>
          <p:nvPr/>
        </p:nvSpPr>
        <p:spPr>
          <a:xfrm>
            <a:off x="6984571" y="123540"/>
            <a:ext cx="2167551" cy="24301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00AF0384-E9E1-02EA-63E4-8EFEEB63DB00}"/>
              </a:ext>
            </a:extLst>
          </p:cNvPr>
          <p:cNvSpPr/>
          <p:nvPr/>
        </p:nvSpPr>
        <p:spPr>
          <a:xfrm>
            <a:off x="7322331" y="1368515"/>
            <a:ext cx="716692" cy="65490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O5</a:t>
            </a: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EBB072D9-EAD8-CC68-59F9-FF94389FE2DD}"/>
              </a:ext>
            </a:extLst>
          </p:cNvPr>
          <p:cNvSpPr/>
          <p:nvPr/>
        </p:nvSpPr>
        <p:spPr>
          <a:xfrm>
            <a:off x="8163584" y="251771"/>
            <a:ext cx="716692" cy="65490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738DDC-C3A7-7CF0-7D1A-0815D06F414D}"/>
              </a:ext>
            </a:extLst>
          </p:cNvPr>
          <p:cNvSpPr/>
          <p:nvPr/>
        </p:nvSpPr>
        <p:spPr>
          <a:xfrm>
            <a:off x="6993860" y="123540"/>
            <a:ext cx="2167551" cy="9762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A042A8AF-254C-CD7E-654E-275759E8B16E}"/>
              </a:ext>
            </a:extLst>
          </p:cNvPr>
          <p:cNvSpPr txBox="1"/>
          <p:nvPr/>
        </p:nvSpPr>
        <p:spPr>
          <a:xfrm>
            <a:off x="5117756" y="6239109"/>
            <a:ext cx="114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Camera</a:t>
            </a:r>
          </a:p>
        </p:txBody>
      </p: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4565082B-E622-281F-E8A5-E96A8F4EE736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794422" y="1754659"/>
            <a:ext cx="2425775" cy="4732636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58603734-53B5-C1E5-6C4E-7DACFA8D55CF}"/>
              </a:ext>
            </a:extLst>
          </p:cNvPr>
          <p:cNvSpPr/>
          <p:nvPr/>
        </p:nvSpPr>
        <p:spPr>
          <a:xfrm>
            <a:off x="4798441" y="2554280"/>
            <a:ext cx="2186073" cy="25660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11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>
            <a:extLst>
              <a:ext uri="{FF2B5EF4-FFF2-40B4-BE49-F238E27FC236}">
                <a16:creationId xmlns:a16="http://schemas.microsoft.com/office/drawing/2014/main" id="{37EA9E2E-0F92-C286-682C-9D3D7CD2F1A1}"/>
              </a:ext>
            </a:extLst>
          </p:cNvPr>
          <p:cNvSpPr/>
          <p:nvPr/>
        </p:nvSpPr>
        <p:spPr>
          <a:xfrm>
            <a:off x="5711658" y="808560"/>
            <a:ext cx="580767" cy="5313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B755DEE7-0EEA-866F-7272-01DA4F6AE305}"/>
              </a:ext>
            </a:extLst>
          </p:cNvPr>
          <p:cNvSpPr/>
          <p:nvPr/>
        </p:nvSpPr>
        <p:spPr>
          <a:xfrm>
            <a:off x="3983238" y="1730977"/>
            <a:ext cx="580767" cy="5313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C1163D0-B5A0-DEE6-B4D6-5A59C7DA665B}"/>
              </a:ext>
            </a:extLst>
          </p:cNvPr>
          <p:cNvSpPr/>
          <p:nvPr/>
        </p:nvSpPr>
        <p:spPr>
          <a:xfrm>
            <a:off x="7267595" y="1730977"/>
            <a:ext cx="580767" cy="53134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3C743A9-9E9A-B875-FD3E-0AB0B5577300}"/>
              </a:ext>
            </a:extLst>
          </p:cNvPr>
          <p:cNvSpPr/>
          <p:nvPr/>
        </p:nvSpPr>
        <p:spPr>
          <a:xfrm>
            <a:off x="9750192" y="2634546"/>
            <a:ext cx="580767" cy="53134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RT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0F393C8-C52F-0C6B-882C-DE1448AA28A5}"/>
              </a:ext>
            </a:extLst>
          </p:cNvPr>
          <p:cNvSpPr/>
          <p:nvPr/>
        </p:nvSpPr>
        <p:spPr>
          <a:xfrm>
            <a:off x="6292425" y="2591137"/>
            <a:ext cx="580767" cy="53134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RB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31B1530-4F4D-B564-CC05-AF91EDDF47E9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478954" y="1262088"/>
            <a:ext cx="1317755" cy="546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53D710C-4671-D870-7685-BA90A14EF7CA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6207374" y="1262088"/>
            <a:ext cx="1145272" cy="546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C7D9678-75A2-4D1D-8E46-6B29B0E7BC3C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7763311" y="2184505"/>
            <a:ext cx="2071932" cy="5278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94C0D97B-DBD9-CFB8-6ED4-6DB15FA6213F}"/>
              </a:ext>
            </a:extLst>
          </p:cNvPr>
          <p:cNvCxnSpPr>
            <a:cxnSpLocks/>
            <a:stCxn id="6" idx="7"/>
            <a:endCxn id="4" idx="3"/>
          </p:cNvCxnSpPr>
          <p:nvPr/>
        </p:nvCxnSpPr>
        <p:spPr>
          <a:xfrm flipV="1">
            <a:off x="6788141" y="2184505"/>
            <a:ext cx="564505" cy="484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be 21">
            <a:extLst>
              <a:ext uri="{FF2B5EF4-FFF2-40B4-BE49-F238E27FC236}">
                <a16:creationId xmlns:a16="http://schemas.microsoft.com/office/drawing/2014/main" id="{BB8D88A8-A761-C6FC-4066-E77C44970FC8}"/>
              </a:ext>
            </a:extLst>
          </p:cNvPr>
          <p:cNvSpPr/>
          <p:nvPr/>
        </p:nvSpPr>
        <p:spPr>
          <a:xfrm>
            <a:off x="3266546" y="2510979"/>
            <a:ext cx="716692" cy="65490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O1</a:t>
            </a:r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CC098E64-84C4-2978-ABE3-9AAE1A277177}"/>
              </a:ext>
            </a:extLst>
          </p:cNvPr>
          <p:cNvSpPr/>
          <p:nvPr/>
        </p:nvSpPr>
        <p:spPr>
          <a:xfrm>
            <a:off x="4342038" y="2510979"/>
            <a:ext cx="716692" cy="65490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O2</a:t>
            </a:r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CF5179E-E8A4-EECC-2688-75DF5A3FCF78}"/>
              </a:ext>
            </a:extLst>
          </p:cNvPr>
          <p:cNvCxnSpPr>
            <a:cxnSpLocks/>
            <a:stCxn id="3" idx="3"/>
            <a:endCxn id="22" idx="0"/>
          </p:cNvCxnSpPr>
          <p:nvPr/>
        </p:nvCxnSpPr>
        <p:spPr>
          <a:xfrm flipH="1">
            <a:off x="3706756" y="2184505"/>
            <a:ext cx="361533" cy="3264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5D58B61-89E5-7FF4-F409-55800813082A}"/>
              </a:ext>
            </a:extLst>
          </p:cNvPr>
          <p:cNvCxnSpPr>
            <a:cxnSpLocks/>
            <a:stCxn id="3" idx="5"/>
            <a:endCxn id="23" idx="0"/>
          </p:cNvCxnSpPr>
          <p:nvPr/>
        </p:nvCxnSpPr>
        <p:spPr>
          <a:xfrm>
            <a:off x="4478954" y="2184505"/>
            <a:ext cx="303294" cy="3264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F98FA157-9B23-45C1-DCE7-FC4954A69667}"/>
              </a:ext>
            </a:extLst>
          </p:cNvPr>
          <p:cNvSpPr/>
          <p:nvPr/>
        </p:nvSpPr>
        <p:spPr>
          <a:xfrm>
            <a:off x="6977211" y="3612683"/>
            <a:ext cx="580767" cy="5313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dirty="0"/>
              <a:t>RBR</a:t>
            </a: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6C49B937-5D29-4217-3D53-C60DFBEE2CDD}"/>
              </a:ext>
            </a:extLst>
          </p:cNvPr>
          <p:cNvSpPr/>
          <p:nvPr/>
        </p:nvSpPr>
        <p:spPr>
          <a:xfrm>
            <a:off x="5547670" y="3574573"/>
            <a:ext cx="580767" cy="53134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dirty="0"/>
              <a:t>RBL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23B4B52E-3366-AD37-FA98-EC032D2E93C8}"/>
              </a:ext>
            </a:extLst>
          </p:cNvPr>
          <p:cNvCxnSpPr>
            <a:cxnSpLocks/>
            <a:stCxn id="6" idx="3"/>
            <a:endCxn id="38" idx="7"/>
          </p:cNvCxnSpPr>
          <p:nvPr/>
        </p:nvCxnSpPr>
        <p:spPr>
          <a:xfrm flipH="1">
            <a:off x="6043386" y="3044665"/>
            <a:ext cx="334090" cy="6077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5EC71B14-F304-3E51-E116-80A4767F3A29}"/>
              </a:ext>
            </a:extLst>
          </p:cNvPr>
          <p:cNvCxnSpPr>
            <a:cxnSpLocks/>
            <a:stCxn id="6" idx="5"/>
            <a:endCxn id="37" idx="1"/>
          </p:cNvCxnSpPr>
          <p:nvPr/>
        </p:nvCxnSpPr>
        <p:spPr>
          <a:xfrm>
            <a:off x="6788141" y="3044665"/>
            <a:ext cx="274121" cy="6458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Cube 48">
            <a:extLst>
              <a:ext uri="{FF2B5EF4-FFF2-40B4-BE49-F238E27FC236}">
                <a16:creationId xmlns:a16="http://schemas.microsoft.com/office/drawing/2014/main" id="{097A4E6D-1C52-EE2B-8816-6206951FC6D6}"/>
              </a:ext>
            </a:extLst>
          </p:cNvPr>
          <p:cNvSpPr/>
          <p:nvPr/>
        </p:nvSpPr>
        <p:spPr>
          <a:xfrm>
            <a:off x="6838565" y="4432849"/>
            <a:ext cx="716692" cy="65490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O7</a:t>
            </a: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25DA65F8-721D-D966-6435-96EF3DC9196A}"/>
              </a:ext>
            </a:extLst>
          </p:cNvPr>
          <p:cNvCxnSpPr>
            <a:cxnSpLocks/>
            <a:stCxn id="49" idx="0"/>
            <a:endCxn id="37" idx="4"/>
          </p:cNvCxnSpPr>
          <p:nvPr/>
        </p:nvCxnSpPr>
        <p:spPr>
          <a:xfrm flipH="1" flipV="1">
            <a:off x="7267595" y="4144024"/>
            <a:ext cx="11180" cy="288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Ellipse 54">
            <a:extLst>
              <a:ext uri="{FF2B5EF4-FFF2-40B4-BE49-F238E27FC236}">
                <a16:creationId xmlns:a16="http://schemas.microsoft.com/office/drawing/2014/main" id="{AA7F531A-A986-5A38-FF82-3FB7EFDB1E81}"/>
              </a:ext>
            </a:extLst>
          </p:cNvPr>
          <p:cNvSpPr/>
          <p:nvPr/>
        </p:nvSpPr>
        <p:spPr>
          <a:xfrm>
            <a:off x="10514078" y="3652386"/>
            <a:ext cx="580767" cy="53134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dirty="0"/>
              <a:t>RTR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7CEA8360-723A-2776-5BE8-4074A9B57814}"/>
              </a:ext>
            </a:extLst>
          </p:cNvPr>
          <p:cNvSpPr/>
          <p:nvPr/>
        </p:nvSpPr>
        <p:spPr>
          <a:xfrm>
            <a:off x="9084537" y="3614276"/>
            <a:ext cx="580767" cy="53134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dirty="0"/>
              <a:t>RTL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BD8DBABE-47D1-523B-0107-6E4F48C109B7}"/>
              </a:ext>
            </a:extLst>
          </p:cNvPr>
          <p:cNvCxnSpPr>
            <a:cxnSpLocks/>
            <a:stCxn id="5" idx="3"/>
            <a:endCxn id="56" idx="7"/>
          </p:cNvCxnSpPr>
          <p:nvPr/>
        </p:nvCxnSpPr>
        <p:spPr>
          <a:xfrm flipH="1">
            <a:off x="9580253" y="3088074"/>
            <a:ext cx="254990" cy="604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595A623-678D-56EB-C066-191F15422920}"/>
              </a:ext>
            </a:extLst>
          </p:cNvPr>
          <p:cNvCxnSpPr>
            <a:cxnSpLocks/>
            <a:stCxn id="5" idx="5"/>
            <a:endCxn id="55" idx="1"/>
          </p:cNvCxnSpPr>
          <p:nvPr/>
        </p:nvCxnSpPr>
        <p:spPr>
          <a:xfrm>
            <a:off x="10245908" y="3088074"/>
            <a:ext cx="353221" cy="6421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ube 62">
            <a:extLst>
              <a:ext uri="{FF2B5EF4-FFF2-40B4-BE49-F238E27FC236}">
                <a16:creationId xmlns:a16="http://schemas.microsoft.com/office/drawing/2014/main" id="{37C7A89B-4116-E020-23D7-B542440017DA}"/>
              </a:ext>
            </a:extLst>
          </p:cNvPr>
          <p:cNvSpPr/>
          <p:nvPr/>
        </p:nvSpPr>
        <p:spPr>
          <a:xfrm>
            <a:off x="8948612" y="4449541"/>
            <a:ext cx="716692" cy="654908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O3</a:t>
            </a: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3FDAF990-7B80-4195-A6B4-DD998079AF3B}"/>
              </a:ext>
            </a:extLst>
          </p:cNvPr>
          <p:cNvCxnSpPr>
            <a:cxnSpLocks/>
            <a:stCxn id="63" idx="0"/>
            <a:endCxn id="56" idx="4"/>
          </p:cNvCxnSpPr>
          <p:nvPr/>
        </p:nvCxnSpPr>
        <p:spPr>
          <a:xfrm flipH="1" flipV="1">
            <a:off x="9374921" y="4145617"/>
            <a:ext cx="13901" cy="303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B7F5C1EB-7ED2-5116-53CD-DC3F22BE2C58}"/>
              </a:ext>
            </a:extLst>
          </p:cNvPr>
          <p:cNvSpPr/>
          <p:nvPr/>
        </p:nvSpPr>
        <p:spPr>
          <a:xfrm>
            <a:off x="9955524" y="4559944"/>
            <a:ext cx="580767" cy="53134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dirty="0"/>
              <a:t>RTRT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E83A1F82-5FA7-34A6-B24B-4CF65E1FE123}"/>
              </a:ext>
            </a:extLst>
          </p:cNvPr>
          <p:cNvSpPr/>
          <p:nvPr/>
        </p:nvSpPr>
        <p:spPr>
          <a:xfrm>
            <a:off x="11101184" y="4573108"/>
            <a:ext cx="580767" cy="531341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fr-FR" sz="1400" dirty="0"/>
              <a:t>RTRB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E0A36F9E-566E-FF4D-C6DD-8C03B079680B}"/>
              </a:ext>
            </a:extLst>
          </p:cNvPr>
          <p:cNvCxnSpPr>
            <a:cxnSpLocks/>
            <a:stCxn id="55" idx="3"/>
            <a:endCxn id="68" idx="7"/>
          </p:cNvCxnSpPr>
          <p:nvPr/>
        </p:nvCxnSpPr>
        <p:spPr>
          <a:xfrm flipH="1">
            <a:off x="10451240" y="4105914"/>
            <a:ext cx="147889" cy="531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8BC1C5A2-8BB3-ABBE-8215-F84E988F2EB5}"/>
              </a:ext>
            </a:extLst>
          </p:cNvPr>
          <p:cNvCxnSpPr>
            <a:cxnSpLocks/>
            <a:stCxn id="55" idx="5"/>
            <a:endCxn id="69" idx="1"/>
          </p:cNvCxnSpPr>
          <p:nvPr/>
        </p:nvCxnSpPr>
        <p:spPr>
          <a:xfrm>
            <a:off x="11009794" y="4105914"/>
            <a:ext cx="176441" cy="5450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ube 75">
            <a:extLst>
              <a:ext uri="{FF2B5EF4-FFF2-40B4-BE49-F238E27FC236}">
                <a16:creationId xmlns:a16="http://schemas.microsoft.com/office/drawing/2014/main" id="{AAABFCD0-6BBA-D65D-EA25-490112198887}"/>
              </a:ext>
            </a:extLst>
          </p:cNvPr>
          <p:cNvSpPr/>
          <p:nvPr/>
        </p:nvSpPr>
        <p:spPr>
          <a:xfrm>
            <a:off x="9797386" y="5467502"/>
            <a:ext cx="716692" cy="654908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O4</a:t>
            </a:r>
          </a:p>
        </p:txBody>
      </p: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B2A6E9BE-EE1C-E01C-2095-D07578401472}"/>
              </a:ext>
            </a:extLst>
          </p:cNvPr>
          <p:cNvCxnSpPr>
            <a:cxnSpLocks/>
            <a:stCxn id="68" idx="4"/>
            <a:endCxn id="76" idx="0"/>
          </p:cNvCxnSpPr>
          <p:nvPr/>
        </p:nvCxnSpPr>
        <p:spPr>
          <a:xfrm flipH="1">
            <a:off x="10237596" y="5091285"/>
            <a:ext cx="8312" cy="3762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ube 80">
            <a:extLst>
              <a:ext uri="{FF2B5EF4-FFF2-40B4-BE49-F238E27FC236}">
                <a16:creationId xmlns:a16="http://schemas.microsoft.com/office/drawing/2014/main" id="{FB2F216D-F09D-FA94-748A-A67BB7A554C4}"/>
              </a:ext>
            </a:extLst>
          </p:cNvPr>
          <p:cNvSpPr/>
          <p:nvPr/>
        </p:nvSpPr>
        <p:spPr>
          <a:xfrm>
            <a:off x="10674875" y="5493830"/>
            <a:ext cx="716692" cy="654908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O5</a:t>
            </a:r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DEFCA9DA-9BA6-A756-09EB-8630CCBABCBD}"/>
              </a:ext>
            </a:extLst>
          </p:cNvPr>
          <p:cNvSpPr/>
          <p:nvPr/>
        </p:nvSpPr>
        <p:spPr>
          <a:xfrm>
            <a:off x="11296908" y="5493830"/>
            <a:ext cx="716692" cy="654908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O6</a:t>
            </a: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6CE0FBC-43CB-9B9B-D7C9-EB8B42DAD578}"/>
              </a:ext>
            </a:extLst>
          </p:cNvPr>
          <p:cNvCxnSpPr>
            <a:cxnSpLocks/>
            <a:stCxn id="69" idx="3"/>
            <a:endCxn id="81" idx="0"/>
          </p:cNvCxnSpPr>
          <p:nvPr/>
        </p:nvCxnSpPr>
        <p:spPr>
          <a:xfrm flipH="1">
            <a:off x="11115085" y="5026636"/>
            <a:ext cx="71150" cy="467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661FCB0-3941-B8C0-70FE-1AE4B6D12CEA}"/>
              </a:ext>
            </a:extLst>
          </p:cNvPr>
          <p:cNvCxnSpPr>
            <a:cxnSpLocks/>
            <a:stCxn id="69" idx="5"/>
            <a:endCxn id="82" idx="0"/>
          </p:cNvCxnSpPr>
          <p:nvPr/>
        </p:nvCxnSpPr>
        <p:spPr>
          <a:xfrm>
            <a:off x="11596900" y="5026636"/>
            <a:ext cx="140218" cy="4671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7314AA67-1656-5FDF-3013-EB55C3612F3B}"/>
              </a:ext>
            </a:extLst>
          </p:cNvPr>
          <p:cNvSpPr txBox="1"/>
          <p:nvPr/>
        </p:nvSpPr>
        <p:spPr>
          <a:xfrm>
            <a:off x="3503278" y="148231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MISS!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C3C83789-002A-C5F6-390C-BE2F68072800}"/>
              </a:ext>
            </a:extLst>
          </p:cNvPr>
          <p:cNvSpPr txBox="1"/>
          <p:nvPr/>
        </p:nvSpPr>
        <p:spPr>
          <a:xfrm>
            <a:off x="7352646" y="136164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HIT!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8A125371-9AAD-55E7-F6DA-211A81E227F8}"/>
              </a:ext>
            </a:extLst>
          </p:cNvPr>
          <p:cNvSpPr txBox="1"/>
          <p:nvPr/>
        </p:nvSpPr>
        <p:spPr>
          <a:xfrm>
            <a:off x="6838565" y="2583627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HIT!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231D5858-27F0-B1AA-293A-D0F9D9B7349F}"/>
              </a:ext>
            </a:extLst>
          </p:cNvPr>
          <p:cNvSpPr txBox="1"/>
          <p:nvPr/>
        </p:nvSpPr>
        <p:spPr>
          <a:xfrm>
            <a:off x="10321341" y="258001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HIT!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063CA230-6623-6439-6268-7B29AAD7FB3B}"/>
              </a:ext>
            </a:extLst>
          </p:cNvPr>
          <p:cNvSpPr txBox="1"/>
          <p:nvPr/>
        </p:nvSpPr>
        <p:spPr>
          <a:xfrm>
            <a:off x="4947616" y="35745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HIT!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E9D217E4-F28A-60AE-747C-165C09B56670}"/>
              </a:ext>
            </a:extLst>
          </p:cNvPr>
          <p:cNvSpPr txBox="1"/>
          <p:nvPr/>
        </p:nvSpPr>
        <p:spPr>
          <a:xfrm>
            <a:off x="7593830" y="3534119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MISS!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02326B4D-E127-5B5F-C54B-A5C68C79C880}"/>
              </a:ext>
            </a:extLst>
          </p:cNvPr>
          <p:cNvSpPr txBox="1"/>
          <p:nvPr/>
        </p:nvSpPr>
        <p:spPr>
          <a:xfrm>
            <a:off x="9000209" y="330513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HIT!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E8C0D4FB-5A17-619B-D8E5-8B16E7566D83}"/>
              </a:ext>
            </a:extLst>
          </p:cNvPr>
          <p:cNvSpPr txBox="1"/>
          <p:nvPr/>
        </p:nvSpPr>
        <p:spPr>
          <a:xfrm>
            <a:off x="10717085" y="329101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HIT!</a:t>
            </a:r>
          </a:p>
        </p:txBody>
      </p:sp>
    </p:spTree>
    <p:extLst>
      <p:ext uri="{BB962C8B-B14F-4D97-AF65-F5344CB8AC3E}">
        <p14:creationId xmlns:p14="http://schemas.microsoft.com/office/powerpoint/2010/main" val="37182746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90</Words>
  <Application>Microsoft Macintosh PowerPoint</Application>
  <PresentationFormat>Grand écran</PresentationFormat>
  <Paragraphs>39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Glass</dc:creator>
  <cp:lastModifiedBy>Kevin Glass</cp:lastModifiedBy>
  <cp:revision>4</cp:revision>
  <dcterms:created xsi:type="dcterms:W3CDTF">2024-11-21T19:36:55Z</dcterms:created>
  <dcterms:modified xsi:type="dcterms:W3CDTF">2024-11-21T23:17:42Z</dcterms:modified>
</cp:coreProperties>
</file>