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3"/>
    <p:restoredTop sz="94690"/>
  </p:normalViewPr>
  <p:slideViewPr>
    <p:cSldViewPr snapToGrid="0">
      <p:cViewPr varScale="1">
        <p:scale>
          <a:sx n="139" d="100"/>
          <a:sy n="13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3F131-AF9B-4D96-885A-8F750F1B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EDDECC-7ED9-E7FD-5EE8-2216E4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D559C-E0E3-8600-4823-BF39D668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09EAD-04BB-5E21-D2EB-9AE56D7A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7D774-A2DB-B944-F1D0-311DF56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C2849-9BF4-5C4B-AE23-45C0394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D5686-B459-CC5D-00FB-EDC4B67B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57C8-72E0-E972-D3FF-9CDC5AF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AC9CD-F51B-5622-FD0E-1BDD750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3C79-A16B-93B9-FCA0-CE050A2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CBB9F6-53AD-02EA-662A-F98ED1612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1504-16D4-9068-863D-76C25963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DDCD0-E7FB-B5C3-E66D-CDCF998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08639-3F5C-F67E-67E2-6BE8D40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28522-9370-76B8-175F-3DF08453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398-CE84-7D92-44AD-B594478D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2B49D-3782-9AC4-C55D-5CBBC866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6A1A0-665E-26BB-4F25-BB60D01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95989-47B5-D04C-5D27-566A684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36FD3-D171-0AF9-9C62-BB2542F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998D0-EF9A-0E97-0282-01A97F83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76FE12-0ABB-9E22-609B-F260C66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9C5E6-4AD7-E697-F884-357AE6B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8EE26-A928-5BEE-470B-CA7D6D9D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69D2D-4840-6155-3134-0106068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A2EF-D368-B3C3-971E-01889CE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7CA3A-A640-C0A3-C1E7-D85FEA2E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77B3F-5CB1-B65F-328D-BF62EA2A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68C55-BCE6-C3BF-B291-4CD5FFD9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763A-4308-5193-1F6F-E908EC0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80AFDB-651C-3E47-1DC7-C9238C3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DCD2-3F5D-8042-2D29-935043A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A079C-315D-B09E-DE2C-9F78613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67AA4-E7EE-11B3-E20C-C75A090D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E2A3B-13DA-2538-6AD7-AD3D2932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13C6B9-AD5F-FA7C-0FED-79AC4A28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7B6F4-1BB0-8EE0-D9ED-313D2D30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0FE03-1FC9-E512-C8EF-B9071921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8B423-3DEF-C06F-7C26-AFD05E4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5877-A88F-057C-B11E-0B7801A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6C259-F905-35D1-C5E7-B77D85B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60A04D-F6A5-1F34-35EE-655EB33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3B8C0-5F5E-D817-9B26-05B00C0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61CE1-9754-6C12-8D85-81C42D10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0A135F-3D73-C74E-8FE1-BD82C9F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A1A43-2204-F637-1D53-6BEBA2E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5042C-2947-E9AE-2900-F4FE523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DB7F2-A7A5-B14D-E18F-CA535D5D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E956B-0800-0180-763C-4978935D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EE090-E3B3-2B5E-B117-4B002BF1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BC9857-C0BA-FF51-9773-C008E60C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121CE-C2EF-30D9-F86B-A017F1F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1FA3-B88C-374D-4B51-070535C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5E387-3305-5603-8D2C-57557790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E0112-6A70-E895-7814-4E277748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FE289-C523-F768-708A-0664B49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8C46-E6B0-9BFD-4DDD-4513A85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69A0E-F4EC-ED58-0B66-48C5E706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A490C-CF52-2EAD-3797-A4C2F8E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F3E02-4B56-38CD-3CC4-762FB3CA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12757-D899-3399-D7CA-95022AC4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63EBE-23C5-3364-B087-53D619CB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191A0-EF4A-177A-CA65-3A450A6E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FB4D45D-D464-F5DE-806A-030195A5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88" y="4811071"/>
            <a:ext cx="1917700" cy="105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8CC2A-D4C6-59C6-2D53-9AD038D7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F806F8-5561-28F1-3C9A-5EAF5AE4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770783-5C76-291D-2267-AA637E2B00FB}"/>
              </a:ext>
            </a:extLst>
          </p:cNvPr>
          <p:cNvCxnSpPr>
            <a:cxnSpLocks/>
          </p:cNvCxnSpPr>
          <p:nvPr/>
        </p:nvCxnSpPr>
        <p:spPr>
          <a:xfrm>
            <a:off x="4053016" y="1173892"/>
            <a:ext cx="4112576" cy="24379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668D38-B073-7BC7-E4C6-6F280DAB4BAC}"/>
              </a:ext>
            </a:extLst>
          </p:cNvPr>
          <p:cNvCxnSpPr>
            <a:cxnSpLocks/>
          </p:cNvCxnSpPr>
          <p:nvPr/>
        </p:nvCxnSpPr>
        <p:spPr>
          <a:xfrm flipH="1">
            <a:off x="3209544" y="3611881"/>
            <a:ext cx="4956048" cy="158191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117E250-F726-57D5-A5AB-E800DB0DE2F6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5F30618-B3F7-3E7A-A5EF-CBD99BECA62A}"/>
              </a:ext>
            </a:extLst>
          </p:cNvPr>
          <p:cNvSpPr txBox="1"/>
          <p:nvPr/>
        </p:nvSpPr>
        <p:spPr>
          <a:xfrm>
            <a:off x="5084064" y="1271016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Rayon lumière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56BDE4-F97F-DBF6-E644-2CB13063BC1B}"/>
              </a:ext>
            </a:extLst>
          </p:cNvPr>
          <p:cNvSpPr txBox="1"/>
          <p:nvPr/>
        </p:nvSpPr>
        <p:spPr>
          <a:xfrm>
            <a:off x="4399651" y="4896059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Réflexion autour de la normale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4C3A79-2CDD-539B-3815-6DEA1A3461DB}"/>
              </a:ext>
            </a:extLst>
          </p:cNvPr>
          <p:cNvSpPr txBox="1"/>
          <p:nvPr/>
        </p:nvSpPr>
        <p:spPr>
          <a:xfrm>
            <a:off x="8397061" y="993858"/>
            <a:ext cx="351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Certaines longueurs d'onde sont absorbées par le matériau, d'autres sont réfléchies et donnent à l'objet sa couleur.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4073D5-B942-9F42-D809-A897CC4FEB64}"/>
              </a:ext>
            </a:extLst>
          </p:cNvPr>
          <p:cNvSpPr txBox="1"/>
          <p:nvPr/>
        </p:nvSpPr>
        <p:spPr>
          <a:xfrm>
            <a:off x="4395972" y="3187224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La normale : direction </a:t>
            </a:r>
          </a:p>
          <a:p>
            <a:r>
              <a:rPr lang="fr-FR" sz="1200" dirty="0"/>
              <a:t>perpendiculaire à la surface</a:t>
            </a:r>
          </a:p>
        </p:txBody>
      </p:sp>
    </p:spTree>
    <p:extLst>
      <p:ext uri="{BB962C8B-B14F-4D97-AF65-F5344CB8AC3E}">
        <p14:creationId xmlns:p14="http://schemas.microsoft.com/office/powerpoint/2010/main" val="8583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0921-A670-AEC4-A950-B80ED7DD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F50D9E-B2C1-D18C-7DDD-101E2B0F1A4B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C01F69-2957-1893-96CA-ED85DCBD3B40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A2AB6D2-04CC-77CE-ADBF-D7016FF2EC02}"/>
              </a:ext>
            </a:extLst>
          </p:cNvPr>
          <p:cNvSpPr txBox="1"/>
          <p:nvPr/>
        </p:nvSpPr>
        <p:spPr>
          <a:xfrm>
            <a:off x="6666922" y="2176273"/>
            <a:ext cx="478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(1,2) déplacé par une direction (1, -1) donne</a:t>
            </a:r>
          </a:p>
          <a:p>
            <a:r>
              <a:rPr lang="fr-FR" sz="1600" dirty="0"/>
              <a:t>la nouvelle position (2,1)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9AA3F1-989C-81A0-3EFE-810965A69247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F486CD4-27A5-0175-ABC1-80ED8794914C}"/>
              </a:ext>
            </a:extLst>
          </p:cNvPr>
          <p:cNvCxnSpPr>
            <a:cxnSpLocks/>
          </p:cNvCxnSpPr>
          <p:nvPr/>
        </p:nvCxnSpPr>
        <p:spPr>
          <a:xfrm>
            <a:off x="6399602" y="2389632"/>
            <a:ext cx="1500814" cy="15248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9A18FFF-0463-B041-571F-6BB232FB327E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4F103A-CFB6-2674-B7B3-3C95B8C7B1C4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23B8C3E-6913-7CAE-A956-3291A744FC99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846460-16FF-A6E7-A567-B19C1EDBFF78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AE4CEA-A0BF-2C6B-8E21-08E85967E90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8F7F1D7-8E14-E112-2848-0EB4A5808D19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4099FB-2221-3C89-D8FA-B0E4D8426B0C}"/>
              </a:ext>
            </a:extLst>
          </p:cNvPr>
          <p:cNvSpPr/>
          <p:nvPr/>
        </p:nvSpPr>
        <p:spPr>
          <a:xfrm>
            <a:off x="7844354" y="3857358"/>
            <a:ext cx="201168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F59F7CA-A157-4598-F7BD-6B94C519D615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070356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533C6A-07F6-B479-74DD-05AA5F55F388}"/>
              </a:ext>
            </a:extLst>
          </p:cNvPr>
          <p:cNvSpPr/>
          <p:nvPr/>
        </p:nvSpPr>
        <p:spPr>
          <a:xfrm>
            <a:off x="2898648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1CDF9C-9BBD-2EC6-960A-E06E7F4DEC21}"/>
              </a:ext>
            </a:extLst>
          </p:cNvPr>
          <p:cNvSpPr/>
          <p:nvPr/>
        </p:nvSpPr>
        <p:spPr>
          <a:xfrm>
            <a:off x="3360420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E82CE2-DF60-E99A-38F1-3A1D21BA40EF}"/>
              </a:ext>
            </a:extLst>
          </p:cNvPr>
          <p:cNvSpPr/>
          <p:nvPr/>
        </p:nvSpPr>
        <p:spPr>
          <a:xfrm>
            <a:off x="4507992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D775E1-3489-3CC4-D55A-4B981CC0C600}"/>
              </a:ext>
            </a:extLst>
          </p:cNvPr>
          <p:cNvSpPr txBox="1"/>
          <p:nvPr/>
        </p:nvSpPr>
        <p:spPr>
          <a:xfrm>
            <a:off x="3887472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D0C1F7E-7FEE-1E57-7F95-901DF5FC8A0D}"/>
              </a:ext>
            </a:extLst>
          </p:cNvPr>
          <p:cNvCxnSpPr>
            <a:cxnSpLocks/>
          </p:cNvCxnSpPr>
          <p:nvPr/>
        </p:nvCxnSpPr>
        <p:spPr>
          <a:xfrm flipH="1" flipV="1">
            <a:off x="3675888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546CD2-F93F-1401-B614-AF5FDD4703AB}"/>
              </a:ext>
            </a:extLst>
          </p:cNvPr>
          <p:cNvSpPr txBox="1"/>
          <p:nvPr/>
        </p:nvSpPr>
        <p:spPr>
          <a:xfrm>
            <a:off x="4797552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1DC303-C049-BF16-DAD0-400C127BD1C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C3540F5-7914-9918-9E07-27767D68DA50}"/>
              </a:ext>
            </a:extLst>
          </p:cNvPr>
          <p:cNvSpPr/>
          <p:nvPr/>
        </p:nvSpPr>
        <p:spPr>
          <a:xfrm>
            <a:off x="7345682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CFB3661-7C60-B2E8-6C54-4F1FF010BB23}"/>
              </a:ext>
            </a:extLst>
          </p:cNvPr>
          <p:cNvSpPr/>
          <p:nvPr/>
        </p:nvSpPr>
        <p:spPr>
          <a:xfrm>
            <a:off x="7807454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94A7E6-4421-51F8-6D1A-4C33DE5143CC}"/>
              </a:ext>
            </a:extLst>
          </p:cNvPr>
          <p:cNvSpPr/>
          <p:nvPr/>
        </p:nvSpPr>
        <p:spPr>
          <a:xfrm>
            <a:off x="8955026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A022DB-3215-D10F-DBB8-1AC890A2EC9E}"/>
              </a:ext>
            </a:extLst>
          </p:cNvPr>
          <p:cNvSpPr txBox="1"/>
          <p:nvPr/>
        </p:nvSpPr>
        <p:spPr>
          <a:xfrm>
            <a:off x="8334506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D7CA06-5BC8-9FB6-9DBA-37F5CEE1E4AF}"/>
              </a:ext>
            </a:extLst>
          </p:cNvPr>
          <p:cNvCxnSpPr>
            <a:cxnSpLocks/>
          </p:cNvCxnSpPr>
          <p:nvPr/>
        </p:nvCxnSpPr>
        <p:spPr>
          <a:xfrm flipH="1" flipV="1">
            <a:off x="8122922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5F6BF6C-E72C-3D94-DE73-E9ADDC93C25F}"/>
              </a:ext>
            </a:extLst>
          </p:cNvPr>
          <p:cNvSpPr txBox="1"/>
          <p:nvPr/>
        </p:nvSpPr>
        <p:spPr>
          <a:xfrm>
            <a:off x="9244586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7340F13-F5AE-D2E9-CAD3-E7F77B1A2AB1}"/>
              </a:ext>
            </a:extLst>
          </p:cNvPr>
          <p:cNvCxnSpPr>
            <a:cxnSpLocks/>
          </p:cNvCxnSpPr>
          <p:nvPr/>
        </p:nvCxnSpPr>
        <p:spPr>
          <a:xfrm flipV="1">
            <a:off x="7517390" y="379801"/>
            <a:ext cx="4369810" cy="3962949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302DB6-FCC2-1F22-0846-3AC44426B7A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1380744"/>
            <a:ext cx="1574796" cy="2962006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B3B90B5-DD0D-4E85-75E0-604BC42C234E}"/>
              </a:ext>
            </a:extLst>
          </p:cNvPr>
          <p:cNvSpPr txBox="1"/>
          <p:nvPr/>
        </p:nvSpPr>
        <p:spPr>
          <a:xfrm>
            <a:off x="2657087" y="44211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561253-1EA3-6BC9-6A94-FC0BDF5BD409}"/>
              </a:ext>
            </a:extLst>
          </p:cNvPr>
          <p:cNvSpPr txBox="1"/>
          <p:nvPr/>
        </p:nvSpPr>
        <p:spPr>
          <a:xfrm>
            <a:off x="3715790" y="3787152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47CD47B-A8AF-EAAA-79D0-06E270B45958}"/>
              </a:ext>
            </a:extLst>
          </p:cNvPr>
          <p:cNvSpPr txBox="1"/>
          <p:nvPr/>
        </p:nvSpPr>
        <p:spPr>
          <a:xfrm>
            <a:off x="9920691" y="2258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8C21D7-20B1-7460-DADB-7432AC3E9F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189173" y="1474498"/>
            <a:ext cx="648616" cy="722953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48628-F7B0-4ADF-BDE6-166482BCA5EF}"/>
              </a:ext>
            </a:extLst>
          </p:cNvPr>
          <p:cNvSpPr/>
          <p:nvPr/>
        </p:nvSpPr>
        <p:spPr>
          <a:xfrm rot="19092671">
            <a:off x="9514658" y="2063982"/>
            <a:ext cx="248410" cy="26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C14D3E-4723-E5AC-80A8-91C7A4E1C990}"/>
              </a:ext>
            </a:extLst>
          </p:cNvPr>
          <p:cNvSpPr txBox="1"/>
          <p:nvPr/>
        </p:nvSpPr>
        <p:spPr>
          <a:xfrm>
            <a:off x="7191478" y="449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9B6010C-4336-C025-7E1C-64A1D02F70FC}"/>
              </a:ext>
            </a:extLst>
          </p:cNvPr>
          <p:cNvSpPr txBox="1"/>
          <p:nvPr/>
        </p:nvSpPr>
        <p:spPr>
          <a:xfrm>
            <a:off x="7883914" y="2523193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5A6A6C9-4B77-D685-F648-8DEAFBE7C2B7}"/>
              </a:ext>
            </a:extLst>
          </p:cNvPr>
          <p:cNvSpPr txBox="1"/>
          <p:nvPr/>
        </p:nvSpPr>
        <p:spPr>
          <a:xfrm>
            <a:off x="8510250" y="375579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F62EB39-CBF1-7A63-CEB9-FA35F4F80CE9}"/>
              </a:ext>
            </a:extLst>
          </p:cNvPr>
          <p:cNvSpPr txBox="1"/>
          <p:nvPr/>
        </p:nvSpPr>
        <p:spPr>
          <a:xfrm>
            <a:off x="9404336" y="26494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P1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3F4B0A9-4258-C11C-1CFB-B8AD540353A0}"/>
              </a:ext>
            </a:extLst>
          </p:cNvPr>
          <p:cNvCxnSpPr>
            <a:cxnSpLocks/>
          </p:cNvCxnSpPr>
          <p:nvPr/>
        </p:nvCxnSpPr>
        <p:spPr>
          <a:xfrm>
            <a:off x="9189173" y="1499741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8FAEC52-753C-A771-D87D-B2CC3F3806F8}"/>
              </a:ext>
            </a:extLst>
          </p:cNvPr>
          <p:cNvSpPr txBox="1"/>
          <p:nvPr/>
        </p:nvSpPr>
        <p:spPr>
          <a:xfrm>
            <a:off x="9471041" y="159413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F25DC8-30CE-B141-16A2-705B37B231FE}"/>
              </a:ext>
            </a:extLst>
          </p:cNvPr>
          <p:cNvSpPr txBox="1"/>
          <p:nvPr/>
        </p:nvSpPr>
        <p:spPr>
          <a:xfrm>
            <a:off x="8990990" y="190236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1131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16F8798-639B-8F0F-17CE-2654E3713EE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258815D-87C7-7979-DFDA-2169007C6D2C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D06B6F7-F366-6C7A-59F1-95909947AB66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A43534-FD5F-1A01-D19D-EFDCB3B79301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557F2-1E5B-E125-2283-983AD6230EF0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F1CED5C-5E33-5D16-C7DF-9C1994E829D1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8DBB297-A43D-ADDA-4277-5E98BBFDBD0C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8BC2B-53C5-004E-0BE4-1C89D918D613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641E3C-C446-1510-EE9C-170A9A4C01D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8316F5-3285-BBE0-2D2F-067F9881B51F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D31DBE-077C-DEA1-5896-FA3F6DB1BD03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B18A7C-820F-CA92-44C9-4C07AC7F3409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C843C18-4B81-F73D-E44B-0DF1961AF54D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BBC50F-4073-EF79-47A9-FFC9E8DAD15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8F05DF0A-6419-8719-3117-7F38EDA2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14" y="5020056"/>
            <a:ext cx="1990037" cy="1629891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898AB1C-60AC-ED44-E80E-9EB349631B3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453407" cy="242770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B6ED66E-5950-9E93-D55D-ACB3C936ACD9}"/>
              </a:ext>
            </a:extLst>
          </p:cNvPr>
          <p:cNvSpPr txBox="1"/>
          <p:nvPr/>
        </p:nvSpPr>
        <p:spPr>
          <a:xfrm>
            <a:off x="6897857" y="4837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</a:t>
            </a:r>
          </a:p>
        </p:txBody>
      </p:sp>
      <p:sp>
        <p:nvSpPr>
          <p:cNvPr id="31" name="Flèche en arc 30">
            <a:extLst>
              <a:ext uri="{FF2B5EF4-FFF2-40B4-BE49-F238E27FC236}">
                <a16:creationId xmlns:a16="http://schemas.microsoft.com/office/drawing/2014/main" id="{D7612FF2-2C3B-F847-3609-34891D64333B}"/>
              </a:ext>
            </a:extLst>
          </p:cNvPr>
          <p:cNvSpPr/>
          <p:nvPr/>
        </p:nvSpPr>
        <p:spPr>
          <a:xfrm rot="8681480">
            <a:off x="4206378" y="3566727"/>
            <a:ext cx="481587" cy="495123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2CB2E7F-1D29-15FC-8030-FAC4F92257F5}"/>
              </a:ext>
            </a:extLst>
          </p:cNvPr>
          <p:cNvSpPr txBox="1"/>
          <p:nvPr/>
        </p:nvSpPr>
        <p:spPr>
          <a:xfrm>
            <a:off x="4993484" y="3580914"/>
            <a:ext cx="2960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Angle </a:t>
            </a:r>
            <a:r>
              <a:rPr lang="fr-FR" sz="1600" dirty="0" err="1"/>
              <a:t>between</a:t>
            </a:r>
            <a:r>
              <a:rPr lang="fr-FR" sz="1600" dirty="0"/>
              <a:t> light and normal</a:t>
            </a:r>
          </a:p>
        </p:txBody>
      </p:sp>
    </p:spTree>
    <p:extLst>
      <p:ext uri="{BB962C8B-B14F-4D97-AF65-F5344CB8AC3E}">
        <p14:creationId xmlns:p14="http://schemas.microsoft.com/office/powerpoint/2010/main" val="72789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980-A763-983A-E9D8-9F02964F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95002EFD-E3F8-157A-B265-8E5D311E60A1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080E1529-B25B-BBFA-BEA2-DCE2BE68980E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0D92C7-6CD7-8AEF-E3FB-13B0F346F868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093F7B5-231C-1977-3126-B8BB19C13D39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35A60D-D528-9D20-B59C-3ABC6907BA05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73C2F1E-49C2-E527-DE3A-36C571981665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78D3738-771B-8A02-DC0C-4C528C672D1A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CC8ED-AB4C-E11D-9EEE-C931258BB18B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358EC5-35CB-D830-6BC0-32EE625706C4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FA6C1F-7B27-21DF-C9CE-3AABC1C908E3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94AA0E-8302-FC34-ED6E-EA22D526AAF2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1BEC0A-F691-923F-A67C-B2004148E630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24E6C95-9A8F-1ECC-617F-9938D0431396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50C49A-AFD3-F09B-D0D0-A43ADC6F79F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F0A9DB-CFFC-1FF3-EDE8-E0007C6721EB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C746E4E-1C81-A036-F01F-1F632C7550E8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5B3977-F7F4-5084-3583-E7177044925D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18B6-C210-BA38-3BC5-C29F439F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003B00A-4667-BE72-77BD-6AA710D5805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D3E9D4C-7632-ADCB-9C43-92E32AA1A8A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E2FA7D-DA34-F17C-1640-4BD2C4F55657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957CE0-AC3A-3BB1-6C40-3A0708C8D3FA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63B06B-44DD-C4CE-9770-7E4ABF6EB86B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A2E5ED-B887-C853-5609-7F0B3DC9ED5E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58358D3-449B-14F4-A2A7-C785A1D0DB08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981C9D-C087-663D-F7D7-97EAC60C044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A1331B-5F2D-61B2-C08B-555261D2A4F8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9828CB-348D-8B90-F260-BFEF1B7237A9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7762601-5087-4820-361C-159F68CAF5DA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85D84C7-D707-08E3-2697-81DC8111401E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4905F70-5E5C-A9A6-020B-2CF53099DD72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0F4CA8A-2060-EA28-70C0-D65BD41E7DE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A4755B0-5F69-94B2-F203-91101ABC5950}"/>
              </a:ext>
            </a:extLst>
          </p:cNvPr>
          <p:cNvCxnSpPr>
            <a:cxnSpLocks/>
          </p:cNvCxnSpPr>
          <p:nvPr/>
        </p:nvCxnSpPr>
        <p:spPr>
          <a:xfrm flipH="1" flipV="1">
            <a:off x="4035004" y="3081529"/>
            <a:ext cx="380269" cy="152704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481017-1ECA-48E7-E695-CA4902E6BE4A}"/>
              </a:ext>
            </a:extLst>
          </p:cNvPr>
          <p:cNvSpPr txBox="1"/>
          <p:nvPr/>
        </p:nvSpPr>
        <p:spPr>
          <a:xfrm>
            <a:off x="4840382" y="4091163"/>
            <a:ext cx="2372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PROJ = Project OP onto 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8F4E28-9B3A-3347-0C25-68C47F4613A6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94AC610-047E-C8F4-A167-FCDC9A256FA7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0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58B0E-2E88-9E58-EB76-C6E0C0BB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905F16-7709-D4B1-7E8B-5E7A773D9CDB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6D6430-D2B7-AA8A-6AA0-A291187FA436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2CCF5A-75A3-B8AC-CA87-7551FFCAAFAB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554561-A82B-4142-8FA2-40F48925D117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6A8E47-D281-CC77-EFAF-232208A87EC8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D9AD38-0B41-53B3-20F2-53F6280B7132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6F89DE8-A5E8-87AB-ADAF-4097FE2B5D14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1729D7-65CF-7D3C-92E6-DF586792456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EE43EF-F106-4614-F11E-91421F827FC1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EED2F5-E908-43F0-F41B-1CE00171243B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C736EB1-FDFF-92CF-9BF2-7D5E893D1B83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72BF71F-A214-04F6-EA61-C4BA4B38D01A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C7B45D4-18B7-004F-2DC5-FCC6AEFDF990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57A1E3-00A4-5B7E-0F53-C9F51A77DC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58AFBD5-0001-9B8D-FB3A-49BE255AADC8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9913C23-14A5-2D62-E4B8-7441173C34E9}"/>
              </a:ext>
            </a:extLst>
          </p:cNvPr>
          <p:cNvSpPr txBox="1"/>
          <p:nvPr/>
        </p:nvSpPr>
        <p:spPr>
          <a:xfrm>
            <a:off x="2977092" y="5233956"/>
            <a:ext cx="2057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Invert</a:t>
            </a:r>
            <a:r>
              <a:rPr lang="fr-FR" sz="1600" dirty="0"/>
              <a:t> the projection :</a:t>
            </a:r>
          </a:p>
          <a:p>
            <a:r>
              <a:rPr lang="fr-FR" sz="1600" dirty="0"/>
              <a:t>-PROJ</a:t>
            </a:r>
          </a:p>
          <a:p>
            <a:r>
              <a:rPr lang="fr-FR" sz="1600" dirty="0" err="1"/>
              <a:t>Multiply</a:t>
            </a:r>
            <a:r>
              <a:rPr lang="fr-FR" sz="1600" dirty="0"/>
              <a:t> by 2:</a:t>
            </a:r>
          </a:p>
          <a:p>
            <a:r>
              <a:rPr lang="fr-FR" sz="1600" dirty="0"/>
              <a:t>-2PROJ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5CC56-721D-4B79-5F2F-7423F18DFB5E}"/>
              </a:ext>
            </a:extLst>
          </p:cNvPr>
          <p:cNvCxnSpPr>
            <a:cxnSpLocks/>
          </p:cNvCxnSpPr>
          <p:nvPr/>
        </p:nvCxnSpPr>
        <p:spPr>
          <a:xfrm>
            <a:off x="4415273" y="4614082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06D9C-E43A-BA79-42F1-D02F2266819A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4919C0A-DB2D-0BCB-1800-CEE65CC3C05A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2305-98EE-7902-1D4D-2BD94E01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DECD323-ECE1-DE86-B2C8-9E26629E878D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A312391-011F-9AE3-D8E8-A875ED5B1D9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B8F48D-6D45-1D53-A3E4-D0BA503ACFB1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0E1AB2-8570-DD6F-4DC3-C1BA2A37340F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29D959-1281-1BBB-1B09-2D00F2629EB9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1D279C-92C8-C670-29A4-B504CBE5A17B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AE08E38-384C-2D79-D68D-F1450940B3C0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8A91C1-9A4B-89EC-956F-AE64285BA3E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30158F-8F52-FE60-60F3-A7A305B9DFAE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798F14D-8214-6079-F24B-87967B2409EA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C8FD27B-27AA-3260-A461-7144F2D1940E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50D5B0B-6D7E-7C19-BD05-4E0F2B569331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2BA2F8E-90A7-7A75-BB9A-A303C89E9D18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C3C6EC-CCCC-3F29-0DB1-88C7615847E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80F7994-CAD8-7882-D3A3-22FA39E60124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C3E0B41-1673-43C1-57FC-A206DAFD4FBF}"/>
              </a:ext>
            </a:extLst>
          </p:cNvPr>
          <p:cNvSpPr txBox="1"/>
          <p:nvPr/>
        </p:nvSpPr>
        <p:spPr>
          <a:xfrm>
            <a:off x="6096000" y="4928615"/>
            <a:ext cx="253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The direction </a:t>
            </a:r>
            <a:r>
              <a:rPr lang="fr-FR" sz="1600" dirty="0" err="1"/>
              <a:t>from</a:t>
            </a:r>
            <a:r>
              <a:rPr lang="fr-FR" sz="1600" dirty="0"/>
              <a:t> P to r </a:t>
            </a:r>
            <a:r>
              <a:rPr lang="fr-FR" sz="1600" dirty="0" err="1"/>
              <a:t>is</a:t>
            </a:r>
            <a:r>
              <a:rPr lang="fr-FR" sz="1600" dirty="0"/>
              <a:t>:</a:t>
            </a:r>
          </a:p>
          <a:p>
            <a:r>
              <a:rPr lang="fr-FR" sz="1600" dirty="0"/>
              <a:t>-2 * PROJ + OP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969F66D-7D3B-EE03-F245-3E8A1D37963F}"/>
              </a:ext>
            </a:extLst>
          </p:cNvPr>
          <p:cNvCxnSpPr>
            <a:cxnSpLocks/>
          </p:cNvCxnSpPr>
          <p:nvPr/>
        </p:nvCxnSpPr>
        <p:spPr>
          <a:xfrm>
            <a:off x="4382960" y="4353365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55C0E9-E33F-51E1-D3E9-EB20A930462C}"/>
              </a:ext>
            </a:extLst>
          </p:cNvPr>
          <p:cNvCxnSpPr>
            <a:cxnSpLocks/>
          </p:cNvCxnSpPr>
          <p:nvPr/>
        </p:nvCxnSpPr>
        <p:spPr>
          <a:xfrm flipV="1">
            <a:off x="4891135" y="3964192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29188AC-0D37-98C4-EDA1-A2BAE94151DE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135B89-C73E-10B1-C293-E1755F8BBB69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2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8F13F2FC-65C5-5A96-B5D2-4838E06980D3}"/>
              </a:ext>
            </a:extLst>
          </p:cNvPr>
          <p:cNvSpPr/>
          <p:nvPr/>
        </p:nvSpPr>
        <p:spPr>
          <a:xfrm>
            <a:off x="4517136" y="1289304"/>
            <a:ext cx="5166360" cy="26974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530A12C-10DE-49D0-C792-44048450C55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527556" y="3355848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46D69EBF-E697-0C32-224E-0E9F529AF0D6}"/>
              </a:ext>
            </a:extLst>
          </p:cNvPr>
          <p:cNvSpPr/>
          <p:nvPr/>
        </p:nvSpPr>
        <p:spPr>
          <a:xfrm>
            <a:off x="3355848" y="474573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93909E-4369-523A-8933-5150C59493E7}"/>
              </a:ext>
            </a:extLst>
          </p:cNvPr>
          <p:cNvSpPr txBox="1"/>
          <p:nvPr/>
        </p:nvSpPr>
        <p:spPr>
          <a:xfrm>
            <a:off x="3114287" y="4850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E27A-2F23-E57D-46F7-1A624DC5C902}"/>
              </a:ext>
            </a:extLst>
          </p:cNvPr>
          <p:cNvSpPr txBox="1"/>
          <p:nvPr/>
        </p:nvSpPr>
        <p:spPr>
          <a:xfrm>
            <a:off x="4172990" y="421692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1B98017-F0ED-3A1C-8E7A-24B4C4BDB997}"/>
              </a:ext>
            </a:extLst>
          </p:cNvPr>
          <p:cNvCxnSpPr>
            <a:cxnSpLocks/>
          </p:cNvCxnSpPr>
          <p:nvPr/>
        </p:nvCxnSpPr>
        <p:spPr>
          <a:xfrm flipV="1">
            <a:off x="3456757" y="1938528"/>
            <a:ext cx="3273227" cy="2898648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91B84EB-0176-C342-F8D1-12769E5098EC}"/>
              </a:ext>
            </a:extLst>
          </p:cNvPr>
          <p:cNvCxnSpPr>
            <a:cxnSpLocks/>
          </p:cNvCxnSpPr>
          <p:nvPr/>
        </p:nvCxnSpPr>
        <p:spPr>
          <a:xfrm flipV="1">
            <a:off x="7856724" y="1814971"/>
            <a:ext cx="0" cy="1106424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548F5-0411-EC7D-143E-C1C0D67A8A61}"/>
              </a:ext>
            </a:extLst>
          </p:cNvPr>
          <p:cNvSpPr txBox="1"/>
          <p:nvPr/>
        </p:nvSpPr>
        <p:spPr>
          <a:xfrm>
            <a:off x="7906658" y="301729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7B7AD8-1A18-0BDE-02A5-28C323A247B8}"/>
              </a:ext>
            </a:extLst>
          </p:cNvPr>
          <p:cNvSpPr/>
          <p:nvPr/>
        </p:nvSpPr>
        <p:spPr>
          <a:xfrm>
            <a:off x="7719564" y="2921395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D02973-150B-6E83-CA16-117A0530E383}"/>
              </a:ext>
            </a:extLst>
          </p:cNvPr>
          <p:cNvSpPr txBox="1"/>
          <p:nvPr/>
        </p:nvSpPr>
        <p:spPr>
          <a:xfrm>
            <a:off x="6649358" y="15085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2337D3-B93F-54EB-F1DF-1497C669CF7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37960" y="1965960"/>
            <a:ext cx="1118764" cy="955435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B9D68C-1093-0DA2-24F6-9250D519E640}"/>
              </a:ext>
            </a:extLst>
          </p:cNvPr>
          <p:cNvSpPr txBox="1"/>
          <p:nvPr/>
        </p:nvSpPr>
        <p:spPr>
          <a:xfrm>
            <a:off x="7914672" y="221708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(normale)</a:t>
            </a:r>
          </a:p>
        </p:txBody>
      </p:sp>
    </p:spTree>
    <p:extLst>
      <p:ext uri="{BB962C8B-B14F-4D97-AF65-F5344CB8AC3E}">
        <p14:creationId xmlns:p14="http://schemas.microsoft.com/office/powerpoint/2010/main" val="41484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B193-2345-302B-062A-20751008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5F12EF25-43A7-A038-0F68-8865514A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44" y="172126"/>
            <a:ext cx="2050918" cy="19339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42E086-7B9E-029A-C91C-13223C7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45" y="1038855"/>
            <a:ext cx="2505598" cy="23627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E6D78B-7282-8A68-9478-7FC6B009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C82815-8991-82C8-7D34-EDE84B22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9A8F2FB-8000-B9BE-98CC-FFAA527958C9}"/>
              </a:ext>
            </a:extLst>
          </p:cNvPr>
          <p:cNvCxnSpPr>
            <a:cxnSpLocks/>
          </p:cNvCxnSpPr>
          <p:nvPr/>
        </p:nvCxnSpPr>
        <p:spPr>
          <a:xfrm flipH="1" flipV="1">
            <a:off x="6272213" y="2355428"/>
            <a:ext cx="1893379" cy="12616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82CFAE8-8513-BC85-FDDD-BF5E6E1DBA9C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A90EF42-0222-5E5D-C89D-1EF75335FEF8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14E884-4A7E-BBA1-B5FD-4FF6E1BC27B8}"/>
              </a:ext>
            </a:extLst>
          </p:cNvPr>
          <p:cNvSpPr txBox="1"/>
          <p:nvPr/>
        </p:nvSpPr>
        <p:spPr>
          <a:xfrm>
            <a:off x="5308174" y="3525622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La normale : direction </a:t>
            </a:r>
          </a:p>
          <a:p>
            <a:r>
              <a:rPr lang="fr-FR" sz="1200" dirty="0"/>
              <a:t>perpendiculaire à la surface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D27EFC-5260-BA41-7F71-122F688F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7F98C7-60CD-E4F5-5560-AF6FE6F85F24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4806F1-538A-5A33-9FB1-ACF63A6D29AE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EE3467-5DEB-919D-0648-480E011ED361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E535895-4602-8780-59FE-DEC9F4CF27AE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458C89E-6CB9-2C3B-F3DF-69BB18BE8A38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60B7CD-23F3-6024-EB90-8586C920BF95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5054105-2451-B9C6-22D0-15D5B38626F8}"/>
              </a:ext>
            </a:extLst>
          </p:cNvPr>
          <p:cNvCxnSpPr>
            <a:cxnSpLocks/>
          </p:cNvCxnSpPr>
          <p:nvPr/>
        </p:nvCxnSpPr>
        <p:spPr>
          <a:xfrm flipV="1">
            <a:off x="6286253" y="1478651"/>
            <a:ext cx="2299963" cy="8637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BB5A2E9-4F77-7B5E-CFE6-FF22F926D842}"/>
              </a:ext>
            </a:extLst>
          </p:cNvPr>
          <p:cNvCxnSpPr>
            <a:cxnSpLocks/>
          </p:cNvCxnSpPr>
          <p:nvPr/>
        </p:nvCxnSpPr>
        <p:spPr>
          <a:xfrm flipH="1" flipV="1">
            <a:off x="7664629" y="941832"/>
            <a:ext cx="921587" cy="53681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08EF-BBA1-0FC2-09D0-691E38B2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686A03-2F5D-2B4E-7B01-BD5F63FA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EE3DBD-A850-0BCC-55D5-A5625F3AADF2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591EA2B-77C7-3605-A899-DF58126B0D43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9D4EAC-B081-5265-90B4-CA0CA38D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A28FF-A8AB-9BE5-C357-3C8AB36B9D3C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43E069-C03B-0DD3-6930-EA4AC8F1FCCB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B96F25-C641-EDEE-E579-DB5EBE5A0ACB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819E940-13D5-80BA-7C82-3E440205FEEB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E6439E-2C6F-C6B3-7F0D-1AB44D77FA72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DF651F-D9C7-5066-C4FC-498D081175F3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DCFFF-36A9-2CFC-0EF3-B81B61F6C4E9}"/>
              </a:ext>
            </a:extLst>
          </p:cNvPr>
          <p:cNvSpPr/>
          <p:nvPr/>
        </p:nvSpPr>
        <p:spPr>
          <a:xfrm rot="3557393">
            <a:off x="2864935" y="45929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6DC9DE4F-7F04-8B74-D0AD-FCA7F9538FB2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20572C-EC80-757A-69F7-BDC2EF1FA51D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9C6C7B-7362-4FA3-BC01-D22019A197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EB46F65-02F4-DBEF-33CD-C1340BBFD9E1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105396-E671-844D-7CF2-315703077F44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DC7293-89C5-D256-8C16-6BAACCEC71EA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69BD40-0F36-6B4D-1F76-0685687B5112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FD2673D-E0F5-12EB-A53E-EA8A37BAC36D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F62408-230F-7096-0385-2985DC53AB9F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A9A9A07-D45A-816B-9A1D-E0DD2EC77CE6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6F95D5B-9B73-58A6-F329-06A45A7EC07E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9FF2555-5BD0-D700-8FA9-59EB9CFE0FE5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DEBBDA5-1820-58C3-41EC-462256E0D2B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EFE35A-D6D3-E719-7AF7-F3D5E0404DB4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10B6E00-349A-3F2F-1C96-5AF091C948AD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455574-00FF-9F26-4772-039704FEEC3C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EB9DC0E-311C-27A8-6D4C-C68A098E9A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9102984-3F5D-F221-AE4F-7DD8D03768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A45D10-52CD-EBFC-7FDE-3273E43B56C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971C3F2-CAC1-4AB0-4E4C-9B90F8EF1EDB}"/>
              </a:ext>
            </a:extLst>
          </p:cNvPr>
          <p:cNvCxnSpPr>
            <a:cxnSpLocks/>
          </p:cNvCxnSpPr>
          <p:nvPr/>
        </p:nvCxnSpPr>
        <p:spPr>
          <a:xfrm flipH="1" flipV="1">
            <a:off x="5443538" y="18904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A800-7FE7-DCC1-9136-327C8B24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C60417E-145D-2036-D70C-3FE2C03FF8A8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959ED2-3E2A-F3C0-417F-83F1F8016152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6AF090-E743-7E90-0E04-85E1DA56C0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46BF99-F5D1-C6DC-A551-BFE3D3CC2E2F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D30F4E-F742-A43E-B408-9FAF3726869A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7A35480-0944-5FC9-4D33-AC9039A05E73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6CA4CE1-25CE-E18D-1FFC-CAFA0DEA573C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52FAD4D-00A9-5739-D358-376AA3714DB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889A4BA-7E18-7D11-D5E3-CB01C6EA1008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F34785-D933-A86D-132E-1370771F49F1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30054F-218D-A623-A551-917F5102B447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044C5F3-7F37-6D0B-D257-D4DABE1715BB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6B02A42-480C-8F7F-2F95-63992EE2D16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FA487C5-0F34-C83B-BF95-3F9F5C8CC8CB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BF0AAA-ED4E-4056-5570-1721E2C89F05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C44CE-DC69-F096-4FE6-772BECE3AA71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3AE8A61-BF81-66CE-3BC5-48D458A984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615171-3CEB-40D5-EF93-6EE9FFE1E19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576668-AAAA-9257-9B70-3D0D46F2AE0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4F46AC-FB59-E76F-1F6A-F98B752B4472}"/>
              </a:ext>
            </a:extLst>
          </p:cNvPr>
          <p:cNvCxnSpPr/>
          <p:nvPr/>
        </p:nvCxnSpPr>
        <p:spPr>
          <a:xfrm>
            <a:off x="5513832" y="329184"/>
            <a:ext cx="0" cy="36758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C3F3CC-E738-7A26-E0A0-F7F3B8B21E7D}"/>
              </a:ext>
            </a:extLst>
          </p:cNvPr>
          <p:cNvCxnSpPr>
            <a:cxnSpLocks/>
          </p:cNvCxnSpPr>
          <p:nvPr/>
        </p:nvCxnSpPr>
        <p:spPr>
          <a:xfrm flipH="1">
            <a:off x="1624681" y="2580017"/>
            <a:ext cx="82456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0B88-C782-1ECA-A403-E01A68A4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D87F2D02-488C-3435-452F-577C9875BE35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FEA9E1-B17F-7CE6-A070-79DB1C031DD7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556CEFE-0992-1C09-CB19-9EDA7FFCA5B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4B4095-40BF-0CF7-09FF-2F48B09E4FF3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BC6207-3215-9CA1-D863-754225E64535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3988750-F96F-99F7-C891-AF451C893792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F046BE-A069-05A8-44AA-3FA4D5247E21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A8CF4E1-E7FB-2AF6-C6BB-B03CA9417C8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FE49C4B-F1EF-E09C-6B73-120A5AF02571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BBCA77-D7FC-991D-0DF8-4E403F7F3542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F1E870-94CE-B3BB-7423-F49130109965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24BE237-E24A-2470-B898-076B9C028756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A2A991-6512-BA7A-C9CA-72A35AF22961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E0FA1E-099A-1D82-F06B-E168C2E601CA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BFED550-4F0B-D125-A72E-0F8AA5C9AFFA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07548F6-DC9D-AE84-E045-2AF68E7141C6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91CE2AE-FE14-A315-99C0-1DD036D440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57F24FB-D439-3D20-0EAF-DC8DBC977FEE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6EEA91E-70C4-3EB4-769A-B2A9237A3CA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CEF8B6A-1683-1B2A-5E5B-99157B8F968A}"/>
              </a:ext>
            </a:extLst>
          </p:cNvPr>
          <p:cNvSpPr txBox="1"/>
          <p:nvPr/>
        </p:nvSpPr>
        <p:spPr>
          <a:xfrm>
            <a:off x="5916551" y="481634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(0, 0, 0)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B53C9-932F-F1B5-FEEC-6288E9024690}"/>
              </a:ext>
            </a:extLst>
          </p:cNvPr>
          <p:cNvSpPr txBox="1"/>
          <p:nvPr/>
        </p:nvSpPr>
        <p:spPr>
          <a:xfrm>
            <a:off x="3175196" y="140768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1, 1)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1C8CBD-9190-214F-0D2C-9ADE4334E119}"/>
              </a:ext>
            </a:extLst>
          </p:cNvPr>
          <p:cNvSpPr txBox="1"/>
          <p:nvPr/>
        </p:nvSpPr>
        <p:spPr>
          <a:xfrm>
            <a:off x="6843337" y="13929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(1, 1, 1)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8F15AF-3CF0-C3A1-D671-3FEE31DBD3F8}"/>
              </a:ext>
            </a:extLst>
          </p:cNvPr>
          <p:cNvSpPr txBox="1"/>
          <p:nvPr/>
        </p:nvSpPr>
        <p:spPr>
          <a:xfrm>
            <a:off x="6854926" y="329673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-1, 1)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2628E-2D57-A4D9-E49F-E7E811B9349F}"/>
              </a:ext>
            </a:extLst>
          </p:cNvPr>
          <p:cNvSpPr txBox="1"/>
          <p:nvPr/>
        </p:nvSpPr>
        <p:spPr>
          <a:xfrm>
            <a:off x="3282674" y="3271063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-1, 1)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32C0D7F-7703-2EBB-F812-00C3C86F862D}"/>
              </a:ext>
            </a:extLst>
          </p:cNvPr>
          <p:cNvSpPr/>
          <p:nvPr/>
        </p:nvSpPr>
        <p:spPr>
          <a:xfrm>
            <a:off x="5783041" y="3493536"/>
            <a:ext cx="261230" cy="145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4C9443-F347-3C70-5620-A8AE23C38520}"/>
              </a:ext>
            </a:extLst>
          </p:cNvPr>
          <p:cNvSpPr txBox="1"/>
          <p:nvPr/>
        </p:nvSpPr>
        <p:spPr>
          <a:xfrm>
            <a:off x="7670963" y="4061609"/>
            <a:ext cx="4196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Si la camera est orienté vers l’axe z-positive</a:t>
            </a:r>
          </a:p>
          <a:p>
            <a:r>
              <a:rPr lang="fr-FR" sz="1600" dirty="0"/>
              <a:t>et notre image est 1 unité plus loin sur cet axe</a:t>
            </a:r>
          </a:p>
        </p:txBody>
      </p:sp>
    </p:spTree>
    <p:extLst>
      <p:ext uri="{BB962C8B-B14F-4D97-AF65-F5344CB8AC3E}">
        <p14:creationId xmlns:p14="http://schemas.microsoft.com/office/powerpoint/2010/main" val="1600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331213-F1BB-ACBF-8651-0C61A0A2B764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AF99841-F656-8A1B-8C66-F583B33F7BAA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FFC57B2-A043-A0E5-35D9-14C215638B2C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FA264-5858-4895-9C7E-2E8131755091}"/>
              </a:ext>
            </a:extLst>
          </p:cNvPr>
          <p:cNvSpPr txBox="1"/>
          <p:nvPr/>
        </p:nvSpPr>
        <p:spPr>
          <a:xfrm>
            <a:off x="6666922" y="2176273"/>
            <a:ext cx="335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interprété comme une position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5F5BB-7D7F-CBDB-0DE6-6634CB509CAC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134AE6-DD0C-F73E-6218-2AA583B14B3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F211D8E-C965-6521-07EC-269C4266757C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45864F1-9076-6D31-0D7F-01E7FBCB0099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90752EC-55B5-B0B9-783E-7374B2953E5A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E541-F633-9AAC-18E3-4F0BA2F1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1C4078E-988B-19E8-82E3-491CAE163701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CE21F4A-4617-1293-A67F-EB22DAF1DDC6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FCFBC7E-65C1-F013-8B75-6D4DF049E0DD}"/>
              </a:ext>
            </a:extLst>
          </p:cNvPr>
          <p:cNvSpPr txBox="1"/>
          <p:nvPr/>
        </p:nvSpPr>
        <p:spPr>
          <a:xfrm>
            <a:off x="6666922" y="2176273"/>
            <a:ext cx="4344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interprété comme une direction (ou rayon)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C1E09-4A30-DA44-AAE6-682BD998CE95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EA331F-F599-44FD-F707-F5B7B998C3AC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3C242C-3096-3428-F7CC-E42C2F6DC5AF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BC69F-B2CD-0718-C2D0-5668B88CCE0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302FD-B831-E6A8-8CEA-5AFF2599D08B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72CC864-07B1-CC38-2193-72C3E31138D1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3ECFF7-0CD6-30A1-DBCF-FAE221E98DB5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03145-1CE1-CEED-CC08-6241351F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57198FF-F0E2-39F9-12A7-B00BB8B63222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9D819B-EDB8-6DA5-613E-3AC70E121FDE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19A21D-E27A-14F4-4ED1-6C3A47FA43CF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195AB48-96C5-A6DB-9AB8-8AF34DAEE819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DF1B8E0-61DA-40CC-19BF-87A124728F2B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2486E3-AA38-B6B1-C736-3BA6940DC757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EE04D8E-D386-C435-D509-3E2D53D4054A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9DFE53-FA88-D8D5-9667-7C16DF7C0D47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D98DB3-B066-73E4-2535-BEEC4578066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917B603-7260-DF16-0EAE-851FB0D27F75}"/>
              </a:ext>
            </a:extLst>
          </p:cNvPr>
          <p:cNvCxnSpPr>
            <a:cxnSpLocks/>
          </p:cNvCxnSpPr>
          <p:nvPr/>
        </p:nvCxnSpPr>
        <p:spPr>
          <a:xfrm flipH="1" flipV="1">
            <a:off x="6391656" y="2322576"/>
            <a:ext cx="46137" cy="3081528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C2A44-6750-CA9A-0FEA-08329BA09D22}"/>
              </a:ext>
            </a:extLst>
          </p:cNvPr>
          <p:cNvSpPr/>
          <p:nvPr/>
        </p:nvSpPr>
        <p:spPr>
          <a:xfrm>
            <a:off x="6142139" y="5120639"/>
            <a:ext cx="300283" cy="28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73557-F729-AA66-D021-8635D07A5F68}"/>
              </a:ext>
            </a:extLst>
          </p:cNvPr>
          <p:cNvSpPr txBox="1"/>
          <p:nvPr/>
        </p:nvSpPr>
        <p:spPr>
          <a:xfrm>
            <a:off x="6540475" y="372903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9C6153-8851-10E5-1450-6706BD39EA7A}"/>
              </a:ext>
            </a:extLst>
          </p:cNvPr>
          <p:cNvSpPr txBox="1"/>
          <p:nvPr/>
        </p:nvSpPr>
        <p:spPr>
          <a:xfrm>
            <a:off x="5584285" y="49786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0494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422</Words>
  <Application>Microsoft Macintosh PowerPoint</Application>
  <PresentationFormat>Grand écran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5</cp:revision>
  <dcterms:created xsi:type="dcterms:W3CDTF">2024-10-18T12:24:08Z</dcterms:created>
  <dcterms:modified xsi:type="dcterms:W3CDTF">2024-10-18T17:30:18Z</dcterms:modified>
</cp:coreProperties>
</file>