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1B4CA-D693-2837-E5EC-CBE313DC4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74D305-CBD3-A38B-0E3F-E02BEB42C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489903-C04A-11C9-489E-EC133E54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0D71-C3DF-3D4F-AAFF-A6FE46E4DBD0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8235FF-D3A6-696D-C4DB-4CFD99A4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562A07-5D29-EF8C-E6AF-EEFEC89E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0D98-23AE-4541-9743-C555CCDC5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26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0283F-A24B-A379-35F0-5D3DFF31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97452C-81AD-25D1-1285-E93C2A50E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30116-4F77-8076-C23D-F866AEE3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0D71-C3DF-3D4F-AAFF-A6FE46E4DBD0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65BA89-7CA7-23B3-04BC-70227F4C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853665-15C6-3CD4-E038-B1A12365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0D98-23AE-4541-9743-C555CCDC5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3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5817ED-C21E-4DC1-8DDF-8AAB00EDE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166048-B6D7-AE74-173A-BA7AD1A61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621FD-428F-4EE0-8E36-1353D62C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0D71-C3DF-3D4F-AAFF-A6FE46E4DBD0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8FBDCA-E2C9-3B37-8468-CB019CC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6CFE9-F1BB-8896-4DD0-EC428E24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0D98-23AE-4541-9743-C555CCDC5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48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E1B86-6FE7-0EC3-49FA-4B6AF631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A0365E-9F5F-95E2-F1BF-DD967EE39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F0B249-52E3-18A9-680D-708A2445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0D71-C3DF-3D4F-AAFF-A6FE46E4DBD0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19DE5A-2D39-29AA-57F9-507072D3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8BC2B-5585-C0AB-124E-2FC4BCD4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0D98-23AE-4541-9743-C555CCDC5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87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3E1C8-DCF2-FB3D-7DCC-780C0829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81762A-1A93-0E82-3D0B-06837EB57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F7C961-5B3D-87C5-5BEB-049C41F4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0D71-C3DF-3D4F-AAFF-A6FE46E4DBD0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9C1CD-6360-13AE-5C8B-12FD40A4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A808AB-CB90-F40F-DC56-8EC09EBB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0D98-23AE-4541-9743-C555CCDC5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83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8B0FE-0495-65A0-9FA5-DAF00747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C004C7-A7CD-1933-87E4-41242890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9C0A57-5496-9A8C-E1EE-CA95F0A48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533DCA-B514-E926-75E7-0A0C60B2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0D71-C3DF-3D4F-AAFF-A6FE46E4DBD0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79174B-3E0C-6192-47EB-7009F4DC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9567BF-0821-0A4F-153B-543FD0DC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0D98-23AE-4541-9743-C555CCDC5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75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537AD-24E0-5023-85EE-D3F7134C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A1AF73-278B-8198-557C-8428AB1AE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AC8A3B-734B-972B-6BBC-280D1ADA8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1E3E40-7785-780B-5221-BABC2D12F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B66950-315A-2AA5-1A67-6B4CDB4B0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E27DF6-875F-0C6F-19B8-B1EF9C13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0D71-C3DF-3D4F-AAFF-A6FE46E4DBD0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E31F72-8649-1692-5222-8A2434C3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B0F1DF-52C2-0E43-8E6C-0C7C6CAF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0D98-23AE-4541-9743-C555CCDC5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98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FEAD2-DC64-9FE2-1DF0-3D0E803F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CB3FE9-D894-E042-E307-C7BEF7C2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0D71-C3DF-3D4F-AAFF-A6FE46E4DBD0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8F7264-182A-373D-4529-A47C2E0E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C22E5B-C0DB-88DF-E3A5-43EC13E8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0D98-23AE-4541-9743-C555CCDC5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04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4A2479-4DF9-60D1-E2DA-70095C20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0D71-C3DF-3D4F-AAFF-A6FE46E4DBD0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835493-8603-5D00-CB0C-FC652823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C4144D-0F40-8747-1855-DA9C4EEE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0D98-23AE-4541-9743-C555CCDC5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16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FFD04-5608-60F0-6BB2-268AB7D1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730C09-D697-4B38-7BE5-FEABB3187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DC03D6-04DE-8A17-D37D-48FE5F0EC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954BE8-306A-8F5C-ABA8-7CCDFC9A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0D71-C3DF-3D4F-AAFF-A6FE46E4DBD0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C2B241-A43D-1627-466D-2F79D915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734C6C-FF26-CAB6-AB3D-16F05F7F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0D98-23AE-4541-9743-C555CCDC5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17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8697A-8CFD-B8E8-D0FA-0545FC37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F969EC-47A3-500B-51CC-A25D0D6C6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598F99-1660-469D-599E-7B72702B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1B9383-DEDE-1699-EB50-1F038AEA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0D71-C3DF-3D4F-AAFF-A6FE46E4DBD0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1CC183-BF9D-0BEB-AFC2-6F996CD9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E34B98-5A1A-9CF2-1CEE-26F0AFB5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0D98-23AE-4541-9743-C555CCDC5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09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3DACCA-8444-3360-8912-3F03842B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821C39-85C1-7EF9-27F7-9E7DF3A5B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F619FA-E292-440A-47E1-929AC52BD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0D71-C3DF-3D4F-AAFF-A6FE46E4DBD0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DED442-5453-D131-C0B5-3558F701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09E844-6A8D-E73F-26F3-6B04673AF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0D98-23AE-4541-9743-C555CCDC5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2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047B939-4CAA-6BB3-F7F0-E3EB28B8E121}"/>
              </a:ext>
            </a:extLst>
          </p:cNvPr>
          <p:cNvSpPr txBox="1"/>
          <p:nvPr/>
        </p:nvSpPr>
        <p:spPr>
          <a:xfrm>
            <a:off x="1878495" y="7354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D154F2-47A8-C65C-3470-B06A94324C38}"/>
              </a:ext>
            </a:extLst>
          </p:cNvPr>
          <p:cNvSpPr txBox="1"/>
          <p:nvPr/>
        </p:nvSpPr>
        <p:spPr>
          <a:xfrm>
            <a:off x="2239616" y="1772479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/mnt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6C3C09-BF19-B9F4-4CC5-E1C0308665C6}"/>
              </a:ext>
            </a:extLst>
          </p:cNvPr>
          <p:cNvSpPr txBox="1"/>
          <p:nvPr/>
        </p:nvSpPr>
        <p:spPr>
          <a:xfrm>
            <a:off x="2752685" y="2141811"/>
            <a:ext cx="68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/data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EFDECB-387B-D7CC-2611-CF3EC578958C}"/>
              </a:ext>
            </a:extLst>
          </p:cNvPr>
          <p:cNvSpPr txBox="1"/>
          <p:nvPr/>
        </p:nvSpPr>
        <p:spPr>
          <a:xfrm>
            <a:off x="2239616" y="3622020"/>
            <a:ext cx="61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/dev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47B3CC-8973-6191-8DD7-49DF025AC646}"/>
              </a:ext>
            </a:extLst>
          </p:cNvPr>
          <p:cNvSpPr txBox="1"/>
          <p:nvPr/>
        </p:nvSpPr>
        <p:spPr>
          <a:xfrm>
            <a:off x="2728817" y="4016128"/>
            <a:ext cx="70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/sda1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EDB769-6AF8-05AF-B8B7-1DA7D2FCF79D}"/>
              </a:ext>
            </a:extLst>
          </p:cNvPr>
          <p:cNvSpPr txBox="1"/>
          <p:nvPr/>
        </p:nvSpPr>
        <p:spPr>
          <a:xfrm>
            <a:off x="2728817" y="4410236"/>
            <a:ext cx="70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/sda2</a:t>
            </a:r>
          </a:p>
        </p:txBody>
      </p:sp>
      <p:cxnSp>
        <p:nvCxnSpPr>
          <p:cNvPr id="11" name="Connecteur en angle 10">
            <a:extLst>
              <a:ext uri="{FF2B5EF4-FFF2-40B4-BE49-F238E27FC236}">
                <a16:creationId xmlns:a16="http://schemas.microsoft.com/office/drawing/2014/main" id="{EE25B3AC-9A3C-A558-08EE-44D48A08159B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1701506" y="1419034"/>
            <a:ext cx="852317" cy="223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ngle 11">
            <a:extLst>
              <a:ext uri="{FF2B5EF4-FFF2-40B4-BE49-F238E27FC236}">
                <a16:creationId xmlns:a16="http://schemas.microsoft.com/office/drawing/2014/main" id="{3AC1D254-E088-0239-AFB1-07C50AEB70CA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776735" y="2343805"/>
            <a:ext cx="2701858" cy="223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AC179011-2859-EC69-9197-ECB7CEDB8136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2567676" y="2141468"/>
            <a:ext cx="184666" cy="185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19">
            <a:extLst>
              <a:ext uri="{FF2B5EF4-FFF2-40B4-BE49-F238E27FC236}">
                <a16:creationId xmlns:a16="http://schemas.microsoft.com/office/drawing/2014/main" id="{8BCCECFD-8081-2536-472D-557B51DB5ECD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2533175" y="4005152"/>
            <a:ext cx="209442" cy="181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>
            <a:extLst>
              <a:ext uri="{FF2B5EF4-FFF2-40B4-BE49-F238E27FC236}">
                <a16:creationId xmlns:a16="http://schemas.microsoft.com/office/drawing/2014/main" id="{DB01B0CD-6D3E-3528-EF08-C3CFE0F7C365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2336121" y="4202206"/>
            <a:ext cx="603550" cy="181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A14B5B7-A1A6-EA55-55FD-7D72CC63977D}"/>
              </a:ext>
            </a:extLst>
          </p:cNvPr>
          <p:cNvSpPr/>
          <p:nvPr/>
        </p:nvSpPr>
        <p:spPr>
          <a:xfrm>
            <a:off x="3950653" y="4016128"/>
            <a:ext cx="3719384" cy="828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« </a:t>
            </a:r>
            <a:r>
              <a:rPr lang="fr-FR" sz="1000" dirty="0" err="1"/>
              <a:t>Devices</a:t>
            </a:r>
            <a:r>
              <a:rPr lang="fr-FR" sz="1000" dirty="0"/>
              <a:t> »</a:t>
            </a:r>
          </a:p>
          <a:p>
            <a:pPr algn="ctr"/>
            <a:r>
              <a:rPr lang="fr-FR" sz="1000" dirty="0"/>
              <a:t>ou périphériques</a:t>
            </a:r>
          </a:p>
          <a:p>
            <a:pPr algn="ctr"/>
            <a:r>
              <a:rPr lang="fr-FR" sz="1000" dirty="0"/>
              <a:t>attachés à notre machine. On ne peut pas les lire ici car</a:t>
            </a:r>
            <a:br>
              <a:rPr lang="fr-FR" sz="1000" dirty="0"/>
            </a:br>
            <a:r>
              <a:rPr lang="fr-FR" sz="1000" dirty="0"/>
              <a:t>on ne sait pas dans quel format il se trouve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AC42FC-1D78-DB00-3D03-EFE3F4D6CFDB}"/>
              </a:ext>
            </a:extLst>
          </p:cNvPr>
          <p:cNvSpPr/>
          <p:nvPr/>
        </p:nvSpPr>
        <p:spPr>
          <a:xfrm>
            <a:off x="3950653" y="1772479"/>
            <a:ext cx="3719384" cy="828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« Mount point »</a:t>
            </a:r>
          </a:p>
          <a:p>
            <a:pPr algn="ctr"/>
            <a:r>
              <a:rPr lang="fr-FR" sz="1000" dirty="0"/>
              <a:t>On </a:t>
            </a:r>
            <a:r>
              <a:rPr lang="fr-FR" sz="1000" b="1" dirty="0"/>
              <a:t>monte</a:t>
            </a:r>
            <a:r>
              <a:rPr lang="fr-FR" sz="1000" dirty="0"/>
              <a:t> un périphérique dans notre arborescence, en précisant</a:t>
            </a:r>
            <a:br>
              <a:rPr lang="fr-FR" sz="1000" dirty="0"/>
            </a:br>
            <a:r>
              <a:rPr lang="fr-FR" sz="1000" dirty="0"/>
              <a:t>le format utilisé sur le périphérique ainsi que des règles (comme lecture seule) à respecter.</a:t>
            </a:r>
          </a:p>
        </p:txBody>
      </p:sp>
      <p:cxnSp>
        <p:nvCxnSpPr>
          <p:cNvPr id="30" name="Connecteur en arc 29">
            <a:extLst>
              <a:ext uri="{FF2B5EF4-FFF2-40B4-BE49-F238E27FC236}">
                <a16:creationId xmlns:a16="http://schemas.microsoft.com/office/drawing/2014/main" id="{1D5476F7-C012-C5FD-A0CC-29BFDDEF26EE}"/>
              </a:ext>
            </a:extLst>
          </p:cNvPr>
          <p:cNvCxnSpPr>
            <a:stCxn id="6" idx="3"/>
            <a:endCxn id="8" idx="3"/>
          </p:cNvCxnSpPr>
          <p:nvPr/>
        </p:nvCxnSpPr>
        <p:spPr>
          <a:xfrm flipH="1">
            <a:off x="3438050" y="2326477"/>
            <a:ext cx="4119" cy="1874317"/>
          </a:xfrm>
          <a:prstGeom prst="curvedConnector3">
            <a:avLst>
              <a:gd name="adj1" fmla="val -914981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663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</Words>
  <Application>Microsoft Macintosh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 2013 – 2022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Glass</dc:creator>
  <cp:lastModifiedBy>Kevin Glass</cp:lastModifiedBy>
  <cp:revision>2</cp:revision>
  <dcterms:created xsi:type="dcterms:W3CDTF">2022-12-27T10:00:58Z</dcterms:created>
  <dcterms:modified xsi:type="dcterms:W3CDTF">2022-12-27T10:06:58Z</dcterms:modified>
</cp:coreProperties>
</file>