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7304-4FC7-EF9E-02F2-9D81BF5A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D370AE-DFBD-21E6-648C-A05BFFAB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1624A-EB4B-2AD8-4322-D35B14FC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7034E-BCBC-1962-D01B-00F51AAF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3CE72-7A59-6E40-9256-A3DE99EE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8C6AF-F23A-FCF4-9045-3D47CF5D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6B5C-7771-1D97-7098-AA6890BD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D9C9E-0DFD-5990-A9CB-839330A9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C08EB-2825-DAD0-D644-37E1CF4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3BC0A-DC67-837C-1891-1C33DBA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A9D9F4-1665-C8F0-7685-A8D4FAA33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42BF85-49E2-D5C0-80D2-4A50D6E8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FC8A-A398-5DE2-45D7-B37291D0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D83C9-E815-CEDC-3A67-074F6F4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C6706-63C8-1965-2641-F36A1DFA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1E0F2-D31F-7C40-6BB4-F45EBDCE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B8A0F-DBFB-B8F1-B235-D0C24434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E2A12-CE5D-2FDA-573C-E3735F3D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092EA-EC54-9A15-FB85-BF07C24F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ECA6E-86CC-8B7B-3FA0-0A0DAB1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BFDFA-1EF3-DE99-4D09-3F180073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42FD3-E479-7D23-2D12-7935865C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0E00C-785C-07A2-57A6-AF4DFCAB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F2DF3-4AD8-F549-5E79-75CE0256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605E8-3D88-E1A9-A063-C4F210F8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8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2197D-7D2C-2C4A-38EE-C4F9C350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4F60E-49BA-FC47-6F0D-C1AA0EC74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2D972A-74E9-5490-B884-92D136D6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6468C-9D39-D1C7-1660-0D4D4BD0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D920F-E15E-7022-67C7-0604C8EC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2C5F9-099C-2F30-D92D-EB9913F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9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A6370-668B-B3B6-82F7-48C488AC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8AE13-ACC6-9EE7-047E-E700A94A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6DA37F-27AF-32F8-428F-B85F8B2D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7868FF-7060-840C-D132-8159B9FB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4D8905-84CD-8865-FCD8-F55AF59C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7237DC-51A7-0C64-287D-CF04CF9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D2CA03-FDEA-F9F5-B678-ED9B48E9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60CB0D-CE4F-6CC9-4923-3CADCCD9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5DA1B-7971-E42A-270E-2018524F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5D3EB8-8E96-AFE7-58FA-B6A49BE4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FDE68B-7174-96B5-6BF4-23CA4058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A6E0F4-F4CB-A138-876F-60B9368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366CEA-E77C-D143-E2B8-30242275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1A400C-4D80-E250-6336-D71BA4F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2F8596-7157-6029-F95F-5D5A132B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5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04ACE-5FEE-CDEE-8201-4FC74EC7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738D4-E8C6-F826-D8D6-29FE53A5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2E764F-4FC8-D247-64AC-0BA171E2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57709B-DE64-0165-8FD6-1A8B116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CDF04-A441-85AA-C8E6-49FB9E9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D4A2FF-F9A6-A25C-0F17-82D86C64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0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EE2B-862E-19AB-33C3-C41792E1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99D77A-905E-D0C3-2621-B1E78FEB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6AC89-77FD-7013-48CD-9E0CAA47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F2ED48-16E7-489B-3B03-8AFDAF95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39348-981E-7A1C-44DB-E91290E0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8EFD91-2C9A-265A-3FA2-95ECD013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6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501836-26B5-F06C-3424-786C1E1F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E647B-A467-7D9A-6B54-2BC3B0546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65FC8-C2CD-C0DF-CBBF-0868A66B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6327-49DB-AA40-B84C-B9D6AC97A416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30B25-B81F-AFDF-7714-F605555CF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CB317-9A40-0016-971D-ED191090F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A3E7-C584-0849-BF64-E306BECC37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D1359CB-07A0-7274-ABA2-EF7472BFB747}"/>
              </a:ext>
            </a:extLst>
          </p:cNvPr>
          <p:cNvSpPr/>
          <p:nvPr/>
        </p:nvSpPr>
        <p:spPr>
          <a:xfrm>
            <a:off x="1506194" y="594066"/>
            <a:ext cx="4084983" cy="1056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Stockage physique</a:t>
            </a:r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2E2B7877-01F2-B2E8-75F2-6EC2AA70A1EE}"/>
              </a:ext>
            </a:extLst>
          </p:cNvPr>
          <p:cNvSpPr/>
          <p:nvPr/>
        </p:nvSpPr>
        <p:spPr>
          <a:xfrm>
            <a:off x="3922539" y="1866952"/>
            <a:ext cx="1727392" cy="11004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Inode: 2233</a:t>
            </a:r>
          </a:p>
          <a:p>
            <a:r>
              <a:rPr lang="fr-FR" sz="1200" dirty="0"/>
              <a:t>Permission: r-x</a:t>
            </a:r>
          </a:p>
          <a:p>
            <a:r>
              <a:rPr lang="fr-FR" sz="1200" dirty="0"/>
              <a:t>Group: x</a:t>
            </a:r>
          </a:p>
          <a:p>
            <a:r>
              <a:rPr lang="fr-FR" sz="1200" dirty="0"/>
              <a:t>Disk position: 124</a:t>
            </a:r>
          </a:p>
          <a:p>
            <a:r>
              <a:rPr lang="fr-FR" sz="1200" dirty="0"/>
              <a:t>Use count: 1</a:t>
            </a:r>
          </a:p>
        </p:txBody>
      </p:sp>
      <p:sp>
        <p:nvSpPr>
          <p:cNvPr id="10" name="Carré corné 9">
            <a:extLst>
              <a:ext uri="{FF2B5EF4-FFF2-40B4-BE49-F238E27FC236}">
                <a16:creationId xmlns:a16="http://schemas.microsoft.com/office/drawing/2014/main" id="{0E1AACB1-9254-E67B-3E5E-9834C2DA4BF6}"/>
              </a:ext>
            </a:extLst>
          </p:cNvPr>
          <p:cNvSpPr/>
          <p:nvPr/>
        </p:nvSpPr>
        <p:spPr>
          <a:xfrm>
            <a:off x="1871195" y="3680810"/>
            <a:ext cx="3212670" cy="1467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/home/user/</a:t>
            </a:r>
            <a:r>
              <a:rPr lang="fr-FR" b="1" dirty="0" err="1"/>
              <a:t>hello.txt</a:t>
            </a:r>
            <a:endParaRPr lang="fr-FR" b="1" dirty="0"/>
          </a:p>
          <a:p>
            <a:endParaRPr lang="fr-FR" b="1" dirty="0"/>
          </a:p>
          <a:p>
            <a:r>
              <a:rPr lang="fr-FR" sz="1200" dirty="0"/>
              <a:t>Nom : </a:t>
            </a:r>
            <a:r>
              <a:rPr lang="fr-FR" sz="1200" dirty="0" err="1"/>
              <a:t>hello.txt</a:t>
            </a:r>
            <a:endParaRPr lang="fr-FR" sz="1200" dirty="0"/>
          </a:p>
          <a:p>
            <a:r>
              <a:rPr lang="fr-FR" sz="1200" dirty="0"/>
              <a:t>Répertoire : /home/user</a:t>
            </a:r>
          </a:p>
          <a:p>
            <a:r>
              <a:rPr lang="fr-FR" sz="1200" dirty="0"/>
              <a:t>Inode : 2233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3CCB65-12EB-04FA-08CA-AE39F9CA846A}"/>
              </a:ext>
            </a:extLst>
          </p:cNvPr>
          <p:cNvSpPr txBox="1"/>
          <p:nvPr/>
        </p:nvSpPr>
        <p:spPr>
          <a:xfrm>
            <a:off x="1830583" y="332885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</a:t>
            </a:r>
          </a:p>
        </p:txBody>
      </p:sp>
      <p:cxnSp>
        <p:nvCxnSpPr>
          <p:cNvPr id="19" name="Connecteur en arc 18">
            <a:extLst>
              <a:ext uri="{FF2B5EF4-FFF2-40B4-BE49-F238E27FC236}">
                <a16:creationId xmlns:a16="http://schemas.microsoft.com/office/drawing/2014/main" id="{938B0DD7-8326-834A-CEAC-63891CDEF7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4786235" y="2967437"/>
            <a:ext cx="297630" cy="1447203"/>
          </a:xfrm>
          <a:prstGeom prst="curvedConnector4">
            <a:avLst>
              <a:gd name="adj1" fmla="val -76807"/>
              <a:gd name="adj2" fmla="val 753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>
            <a:extLst>
              <a:ext uri="{FF2B5EF4-FFF2-40B4-BE49-F238E27FC236}">
                <a16:creationId xmlns:a16="http://schemas.microsoft.com/office/drawing/2014/main" id="{FD6AE2D6-8C05-4CE3-AAA6-6D8D6DFCC681}"/>
              </a:ext>
            </a:extLst>
          </p:cNvPr>
          <p:cNvCxnSpPr>
            <a:cxnSpLocks/>
            <a:stCxn id="5" idx="1"/>
            <a:endCxn id="26" idx="4"/>
          </p:cNvCxnSpPr>
          <p:nvPr/>
        </p:nvCxnSpPr>
        <p:spPr>
          <a:xfrm rot="10800000">
            <a:off x="3468758" y="1503315"/>
            <a:ext cx="591343" cy="91388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6A63B4C0-4152-855A-F609-FA8FE1A92DD5}"/>
              </a:ext>
            </a:extLst>
          </p:cNvPr>
          <p:cNvSpPr/>
          <p:nvPr/>
        </p:nvSpPr>
        <p:spPr>
          <a:xfrm>
            <a:off x="3289852" y="1187532"/>
            <a:ext cx="357809" cy="315783"/>
          </a:xfrm>
          <a:prstGeom prst="ellipse">
            <a:avLst/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D1359CB-07A0-7274-ABA2-EF7472BFB747}"/>
              </a:ext>
            </a:extLst>
          </p:cNvPr>
          <p:cNvSpPr/>
          <p:nvPr/>
        </p:nvSpPr>
        <p:spPr>
          <a:xfrm>
            <a:off x="1506194" y="594066"/>
            <a:ext cx="4084983" cy="1056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Stockage physique</a:t>
            </a:r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2E2B7877-01F2-B2E8-75F2-6EC2AA70A1EE}"/>
              </a:ext>
            </a:extLst>
          </p:cNvPr>
          <p:cNvSpPr/>
          <p:nvPr/>
        </p:nvSpPr>
        <p:spPr>
          <a:xfrm>
            <a:off x="3922539" y="1866952"/>
            <a:ext cx="1727392" cy="11004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Inode: 2233</a:t>
            </a:r>
          </a:p>
          <a:p>
            <a:r>
              <a:rPr lang="fr-FR" sz="1200" dirty="0"/>
              <a:t>Permission: r-x</a:t>
            </a:r>
          </a:p>
          <a:p>
            <a:r>
              <a:rPr lang="fr-FR" sz="1200" dirty="0"/>
              <a:t>Group: x</a:t>
            </a:r>
          </a:p>
          <a:p>
            <a:r>
              <a:rPr lang="fr-FR" sz="1200" dirty="0"/>
              <a:t>Disk position: 124</a:t>
            </a:r>
          </a:p>
          <a:p>
            <a:r>
              <a:rPr lang="fr-FR" sz="1200" dirty="0"/>
              <a:t>Use count: 2</a:t>
            </a:r>
          </a:p>
        </p:txBody>
      </p:sp>
      <p:sp>
        <p:nvSpPr>
          <p:cNvPr id="10" name="Carré corné 9">
            <a:extLst>
              <a:ext uri="{FF2B5EF4-FFF2-40B4-BE49-F238E27FC236}">
                <a16:creationId xmlns:a16="http://schemas.microsoft.com/office/drawing/2014/main" id="{0E1AACB1-9254-E67B-3E5E-9834C2DA4BF6}"/>
              </a:ext>
            </a:extLst>
          </p:cNvPr>
          <p:cNvSpPr/>
          <p:nvPr/>
        </p:nvSpPr>
        <p:spPr>
          <a:xfrm>
            <a:off x="1871195" y="3680810"/>
            <a:ext cx="3212670" cy="1467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/home/user/</a:t>
            </a:r>
            <a:r>
              <a:rPr lang="fr-FR" b="1" dirty="0" err="1"/>
              <a:t>hello.txt</a:t>
            </a:r>
            <a:endParaRPr lang="fr-FR" b="1" dirty="0"/>
          </a:p>
          <a:p>
            <a:endParaRPr lang="fr-FR" b="1" dirty="0"/>
          </a:p>
          <a:p>
            <a:r>
              <a:rPr lang="fr-FR" sz="1200" dirty="0"/>
              <a:t>Nom : </a:t>
            </a:r>
            <a:r>
              <a:rPr lang="fr-FR" sz="1200" dirty="0" err="1"/>
              <a:t>hello.txt</a:t>
            </a:r>
            <a:endParaRPr lang="fr-FR" sz="1200" dirty="0"/>
          </a:p>
          <a:p>
            <a:r>
              <a:rPr lang="fr-FR" sz="1200" dirty="0"/>
              <a:t>Répertoire : /home/user</a:t>
            </a:r>
          </a:p>
          <a:p>
            <a:r>
              <a:rPr lang="fr-FR" sz="1200" dirty="0"/>
              <a:t>Inode : 2233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3CCB65-12EB-04FA-08CA-AE39F9CA846A}"/>
              </a:ext>
            </a:extLst>
          </p:cNvPr>
          <p:cNvSpPr txBox="1"/>
          <p:nvPr/>
        </p:nvSpPr>
        <p:spPr>
          <a:xfrm>
            <a:off x="1830583" y="332885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</a:t>
            </a:r>
          </a:p>
        </p:txBody>
      </p:sp>
      <p:cxnSp>
        <p:nvCxnSpPr>
          <p:cNvPr id="19" name="Connecteur en arc 18">
            <a:extLst>
              <a:ext uri="{FF2B5EF4-FFF2-40B4-BE49-F238E27FC236}">
                <a16:creationId xmlns:a16="http://schemas.microsoft.com/office/drawing/2014/main" id="{938B0DD7-8326-834A-CEAC-63891CDEF7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4786235" y="2967437"/>
            <a:ext cx="297630" cy="1447203"/>
          </a:xfrm>
          <a:prstGeom prst="curvedConnector4">
            <a:avLst>
              <a:gd name="adj1" fmla="val -76807"/>
              <a:gd name="adj2" fmla="val 753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>
            <a:extLst>
              <a:ext uri="{FF2B5EF4-FFF2-40B4-BE49-F238E27FC236}">
                <a16:creationId xmlns:a16="http://schemas.microsoft.com/office/drawing/2014/main" id="{FD6AE2D6-8C05-4CE3-AAA6-6D8D6DFCC681}"/>
              </a:ext>
            </a:extLst>
          </p:cNvPr>
          <p:cNvCxnSpPr>
            <a:cxnSpLocks/>
            <a:stCxn id="5" idx="1"/>
            <a:endCxn id="26" idx="4"/>
          </p:cNvCxnSpPr>
          <p:nvPr/>
        </p:nvCxnSpPr>
        <p:spPr>
          <a:xfrm rot="10800000">
            <a:off x="3468758" y="1503315"/>
            <a:ext cx="591343" cy="91388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6A63B4C0-4152-855A-F609-FA8FE1A92DD5}"/>
              </a:ext>
            </a:extLst>
          </p:cNvPr>
          <p:cNvSpPr/>
          <p:nvPr/>
        </p:nvSpPr>
        <p:spPr>
          <a:xfrm>
            <a:off x="3289852" y="1187532"/>
            <a:ext cx="357809" cy="315783"/>
          </a:xfrm>
          <a:prstGeom prst="ellipse">
            <a:avLst/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arré corné 1">
            <a:extLst>
              <a:ext uri="{FF2B5EF4-FFF2-40B4-BE49-F238E27FC236}">
                <a16:creationId xmlns:a16="http://schemas.microsoft.com/office/drawing/2014/main" id="{63ED3E74-9366-869B-F7B6-A43ACC34A996}"/>
              </a:ext>
            </a:extLst>
          </p:cNvPr>
          <p:cNvSpPr/>
          <p:nvPr/>
        </p:nvSpPr>
        <p:spPr>
          <a:xfrm>
            <a:off x="6744682" y="3680810"/>
            <a:ext cx="3212670" cy="1467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/home/user/</a:t>
            </a:r>
            <a:r>
              <a:rPr lang="fr-FR" b="1" dirty="0" err="1"/>
              <a:t>copy.txt</a:t>
            </a:r>
            <a:endParaRPr lang="fr-FR" b="1" dirty="0"/>
          </a:p>
          <a:p>
            <a:endParaRPr lang="fr-FR" b="1" dirty="0"/>
          </a:p>
          <a:p>
            <a:r>
              <a:rPr lang="fr-FR" sz="1200" dirty="0"/>
              <a:t>Nom : </a:t>
            </a:r>
            <a:r>
              <a:rPr lang="fr-FR" sz="1200" dirty="0" err="1"/>
              <a:t>copy.txt</a:t>
            </a:r>
            <a:endParaRPr lang="fr-FR" sz="1200" dirty="0"/>
          </a:p>
          <a:p>
            <a:r>
              <a:rPr lang="fr-FR" sz="1200" dirty="0"/>
              <a:t>Répertoire : /home/user</a:t>
            </a:r>
          </a:p>
          <a:p>
            <a:r>
              <a:rPr lang="fr-FR" sz="1200" dirty="0"/>
              <a:t>Inode : 2233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70040-1FC2-FCEE-84FC-A268A68C28A1}"/>
              </a:ext>
            </a:extLst>
          </p:cNvPr>
          <p:cNvSpPr txBox="1"/>
          <p:nvPr/>
        </p:nvSpPr>
        <p:spPr>
          <a:xfrm>
            <a:off x="6704070" y="3328857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Hard Link</a:t>
            </a:r>
          </a:p>
        </p:txBody>
      </p:sp>
      <p:cxnSp>
        <p:nvCxnSpPr>
          <p:cNvPr id="6" name="Connecteur en arc 5">
            <a:extLst>
              <a:ext uri="{FF2B5EF4-FFF2-40B4-BE49-F238E27FC236}">
                <a16:creationId xmlns:a16="http://schemas.microsoft.com/office/drawing/2014/main" id="{11F43E64-627F-9BC1-4164-3339D3141AFB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10800000">
            <a:off x="5512370" y="2417196"/>
            <a:ext cx="1232312" cy="199744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3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D1359CB-07A0-7274-ABA2-EF7472BFB747}"/>
              </a:ext>
            </a:extLst>
          </p:cNvPr>
          <p:cNvSpPr/>
          <p:nvPr/>
        </p:nvSpPr>
        <p:spPr>
          <a:xfrm>
            <a:off x="1506194" y="594066"/>
            <a:ext cx="4084983" cy="1056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Stockage physique</a:t>
            </a:r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2E2B7877-01F2-B2E8-75F2-6EC2AA70A1EE}"/>
              </a:ext>
            </a:extLst>
          </p:cNvPr>
          <p:cNvSpPr/>
          <p:nvPr/>
        </p:nvSpPr>
        <p:spPr>
          <a:xfrm>
            <a:off x="3922539" y="1866952"/>
            <a:ext cx="1727392" cy="11004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Inode: 2233</a:t>
            </a:r>
          </a:p>
          <a:p>
            <a:r>
              <a:rPr lang="fr-FR" sz="1200" dirty="0"/>
              <a:t>Permission: r-x</a:t>
            </a:r>
          </a:p>
          <a:p>
            <a:r>
              <a:rPr lang="fr-FR" sz="1200" dirty="0"/>
              <a:t>Group: x</a:t>
            </a:r>
          </a:p>
          <a:p>
            <a:r>
              <a:rPr lang="fr-FR" sz="1200" dirty="0"/>
              <a:t>Disk position: 124</a:t>
            </a:r>
          </a:p>
          <a:p>
            <a:r>
              <a:rPr lang="fr-FR" sz="1200" dirty="0"/>
              <a:t>Use count: 2</a:t>
            </a:r>
          </a:p>
        </p:txBody>
      </p:sp>
      <p:sp>
        <p:nvSpPr>
          <p:cNvPr id="10" name="Carré corné 9">
            <a:extLst>
              <a:ext uri="{FF2B5EF4-FFF2-40B4-BE49-F238E27FC236}">
                <a16:creationId xmlns:a16="http://schemas.microsoft.com/office/drawing/2014/main" id="{0E1AACB1-9254-E67B-3E5E-9834C2DA4BF6}"/>
              </a:ext>
            </a:extLst>
          </p:cNvPr>
          <p:cNvSpPr/>
          <p:nvPr/>
        </p:nvSpPr>
        <p:spPr>
          <a:xfrm>
            <a:off x="1871195" y="3680810"/>
            <a:ext cx="3212670" cy="1467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/home/user/</a:t>
            </a:r>
            <a:r>
              <a:rPr lang="fr-FR" b="1" dirty="0" err="1"/>
              <a:t>hello.txt</a:t>
            </a:r>
            <a:endParaRPr lang="fr-FR" b="1" dirty="0"/>
          </a:p>
          <a:p>
            <a:endParaRPr lang="fr-FR" b="1" dirty="0"/>
          </a:p>
          <a:p>
            <a:r>
              <a:rPr lang="fr-FR" sz="1200" dirty="0"/>
              <a:t>Nom : </a:t>
            </a:r>
            <a:r>
              <a:rPr lang="fr-FR" sz="1200" dirty="0" err="1"/>
              <a:t>hello.txt</a:t>
            </a:r>
            <a:endParaRPr lang="fr-FR" sz="1200" dirty="0"/>
          </a:p>
          <a:p>
            <a:r>
              <a:rPr lang="fr-FR" sz="1200" dirty="0"/>
              <a:t>Répertoire : /home/user</a:t>
            </a:r>
          </a:p>
          <a:p>
            <a:r>
              <a:rPr lang="fr-FR" sz="1200" dirty="0"/>
              <a:t>Inode : 2233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3CCB65-12EB-04FA-08CA-AE39F9CA846A}"/>
              </a:ext>
            </a:extLst>
          </p:cNvPr>
          <p:cNvSpPr txBox="1"/>
          <p:nvPr/>
        </p:nvSpPr>
        <p:spPr>
          <a:xfrm>
            <a:off x="1830583" y="332885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</a:t>
            </a:r>
          </a:p>
        </p:txBody>
      </p:sp>
      <p:cxnSp>
        <p:nvCxnSpPr>
          <p:cNvPr id="19" name="Connecteur en arc 18">
            <a:extLst>
              <a:ext uri="{FF2B5EF4-FFF2-40B4-BE49-F238E27FC236}">
                <a16:creationId xmlns:a16="http://schemas.microsoft.com/office/drawing/2014/main" id="{938B0DD7-8326-834A-CEAC-63891CDEF7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4786235" y="2967437"/>
            <a:ext cx="297630" cy="1447203"/>
          </a:xfrm>
          <a:prstGeom prst="curvedConnector4">
            <a:avLst>
              <a:gd name="adj1" fmla="val -76807"/>
              <a:gd name="adj2" fmla="val 753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>
            <a:extLst>
              <a:ext uri="{FF2B5EF4-FFF2-40B4-BE49-F238E27FC236}">
                <a16:creationId xmlns:a16="http://schemas.microsoft.com/office/drawing/2014/main" id="{FD6AE2D6-8C05-4CE3-AAA6-6D8D6DFCC681}"/>
              </a:ext>
            </a:extLst>
          </p:cNvPr>
          <p:cNvCxnSpPr>
            <a:cxnSpLocks/>
            <a:stCxn id="5" idx="1"/>
            <a:endCxn id="26" idx="4"/>
          </p:cNvCxnSpPr>
          <p:nvPr/>
        </p:nvCxnSpPr>
        <p:spPr>
          <a:xfrm rot="10800000">
            <a:off x="3468758" y="1503315"/>
            <a:ext cx="591343" cy="913880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6A63B4C0-4152-855A-F609-FA8FE1A92DD5}"/>
              </a:ext>
            </a:extLst>
          </p:cNvPr>
          <p:cNvSpPr/>
          <p:nvPr/>
        </p:nvSpPr>
        <p:spPr>
          <a:xfrm>
            <a:off x="3289852" y="1187532"/>
            <a:ext cx="357809" cy="315783"/>
          </a:xfrm>
          <a:prstGeom prst="ellipse">
            <a:avLst/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arré corné 1">
            <a:extLst>
              <a:ext uri="{FF2B5EF4-FFF2-40B4-BE49-F238E27FC236}">
                <a16:creationId xmlns:a16="http://schemas.microsoft.com/office/drawing/2014/main" id="{63ED3E74-9366-869B-F7B6-A43ACC34A996}"/>
              </a:ext>
            </a:extLst>
          </p:cNvPr>
          <p:cNvSpPr/>
          <p:nvPr/>
        </p:nvSpPr>
        <p:spPr>
          <a:xfrm>
            <a:off x="6744682" y="3680810"/>
            <a:ext cx="3212670" cy="1467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/home/user/</a:t>
            </a:r>
            <a:r>
              <a:rPr lang="fr-FR" b="1" dirty="0" err="1"/>
              <a:t>copy.txt</a:t>
            </a:r>
            <a:endParaRPr lang="fr-FR" b="1" dirty="0"/>
          </a:p>
          <a:p>
            <a:endParaRPr lang="fr-FR" b="1" dirty="0"/>
          </a:p>
          <a:p>
            <a:r>
              <a:rPr lang="fr-FR" sz="1200" dirty="0"/>
              <a:t>Vers: /home/user/</a:t>
            </a:r>
            <a:r>
              <a:rPr lang="fr-FR" sz="1200" dirty="0" err="1"/>
              <a:t>hello.txt</a:t>
            </a: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70040-1FC2-FCEE-84FC-A268A68C28A1}"/>
              </a:ext>
            </a:extLst>
          </p:cNvPr>
          <p:cNvSpPr txBox="1"/>
          <p:nvPr/>
        </p:nvSpPr>
        <p:spPr>
          <a:xfrm>
            <a:off x="6704070" y="332885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Soft Link</a:t>
            </a:r>
          </a:p>
        </p:txBody>
      </p:sp>
      <p:cxnSp>
        <p:nvCxnSpPr>
          <p:cNvPr id="6" name="Connecteur en arc 5">
            <a:extLst>
              <a:ext uri="{FF2B5EF4-FFF2-40B4-BE49-F238E27FC236}">
                <a16:creationId xmlns:a16="http://schemas.microsoft.com/office/drawing/2014/main" id="{11F43E64-627F-9BC1-4164-3339D3141AFB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083866" y="4414639"/>
            <a:ext cx="1660817" cy="34271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170</Words>
  <Application>Microsoft Macintosh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 2013 – 2022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6</cp:revision>
  <dcterms:created xsi:type="dcterms:W3CDTF">2022-12-15T12:21:30Z</dcterms:created>
  <dcterms:modified xsi:type="dcterms:W3CDTF">2022-12-19T08:28:23Z</dcterms:modified>
</cp:coreProperties>
</file>