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4CEB3B-47E4-F54F-FAB7-3372E243EF28}" v="27" dt="2019-06-10T15:07:01.448"/>
    <p1510:client id="{F4E880A1-4DFD-4083-BD78-24600B75545C}" v="342" dt="2019-06-11T03:55:41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0FC86-EDE3-4977-8045-9055B5DB8CA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F3FFF-F1A7-4347-9666-AF455A29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3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F3FFF-F1A7-4347-9666-AF455A2976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0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Graham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F3FFF-F1A7-4347-9666-AF455A2976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F3FFF-F1A7-4347-9666-AF455A2976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50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F3FFF-F1A7-4347-9666-AF455A2976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85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F3FFF-F1A7-4347-9666-AF455A2976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2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Graham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F3FFF-F1A7-4347-9666-AF455A2976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03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Graham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F3FFF-F1A7-4347-9666-AF455A2976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90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057E-535F-458F-9D77-AD8A98B56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Real Estate and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D794D-1D30-4EC6-BA98-B56C7B57E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Graham </a:t>
            </a:r>
            <a:r>
              <a:rPr lang="en-US" err="1"/>
              <a:t>Latsa</a:t>
            </a:r>
            <a:r>
              <a:rPr lang="en-US"/>
              <a:t> and Uday Datta</a:t>
            </a:r>
          </a:p>
        </p:txBody>
      </p:sp>
    </p:spTree>
    <p:extLst>
      <p:ext uri="{BB962C8B-B14F-4D97-AF65-F5344CB8AC3E}">
        <p14:creationId xmlns:p14="http://schemas.microsoft.com/office/powerpoint/2010/main" val="47751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2BBE-A638-4696-B484-17ABD9710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/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E11B-529D-4114-A5AE-60F886BC2C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/>
              <a:t>We wanted to leverage Machine Learning in a real estate application </a:t>
            </a:r>
          </a:p>
          <a:p>
            <a:r>
              <a:rPr lang="en-US" sz="3200"/>
              <a:t>Specifically can we use features such as Median Price, Total Viewings, Square Footage to classify a house?</a:t>
            </a:r>
          </a:p>
        </p:txBody>
      </p:sp>
    </p:spTree>
    <p:extLst>
      <p:ext uri="{BB962C8B-B14F-4D97-AF65-F5344CB8AC3E}">
        <p14:creationId xmlns:p14="http://schemas.microsoft.com/office/powerpoint/2010/main" val="398553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2BBE-A638-4696-B484-17ABD9710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FF185B-522E-483F-94BD-E3DEAF2AF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99" y="1516351"/>
            <a:ext cx="6321029" cy="35038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E203F1-03F3-4D0E-B292-606A3D20A956}"/>
              </a:ext>
            </a:extLst>
          </p:cNvPr>
          <p:cNvSpPr txBox="1"/>
          <p:nvPr/>
        </p:nvSpPr>
        <p:spPr>
          <a:xfrm>
            <a:off x="7908402" y="259898"/>
            <a:ext cx="350519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obtained data from </a:t>
            </a:r>
            <a:r>
              <a:rPr lang="en-US" sz="2000"/>
              <a:t>the</a:t>
            </a:r>
            <a:r>
              <a:rPr lang="en-US"/>
              <a:t> national association of realtors specifically the data centered residential housing (broken up by # of rooms]</a:t>
            </a:r>
          </a:p>
          <a:p>
            <a:endParaRPr lang="en-US"/>
          </a:p>
          <a:p>
            <a:r>
              <a:rPr lang="en-US"/>
              <a:t>Data included pricing, size, and listing information such as active listings, views, etc.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6C19C1-4DC7-4A22-89EA-58148B909C86}"/>
              </a:ext>
            </a:extLst>
          </p:cNvPr>
          <p:cNvSpPr txBox="1"/>
          <p:nvPr/>
        </p:nvSpPr>
        <p:spPr>
          <a:xfrm>
            <a:off x="7908401" y="2907234"/>
            <a:ext cx="35051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Some of data had </a:t>
            </a:r>
            <a:r>
              <a:rPr lang="en-US" sz="2000"/>
              <a:t>to</a:t>
            </a:r>
            <a:r>
              <a:rPr lang="en-US"/>
              <a:t> be cleaned and dropped – we ultimately worked with 6251 records from the month of April 2019</a:t>
            </a:r>
          </a:p>
          <a:p>
            <a:endParaRPr lang="en-US"/>
          </a:p>
          <a:p>
            <a:r>
              <a:rPr lang="en-US"/>
              <a:t>Training set – 4167</a:t>
            </a:r>
          </a:p>
          <a:p>
            <a:r>
              <a:rPr lang="en-US"/>
              <a:t>Test set – 2084</a:t>
            </a:r>
          </a:p>
        </p:txBody>
      </p:sp>
    </p:spTree>
    <p:extLst>
      <p:ext uri="{BB962C8B-B14F-4D97-AF65-F5344CB8AC3E}">
        <p14:creationId xmlns:p14="http://schemas.microsoft.com/office/powerpoint/2010/main" val="291829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72B9-605F-4841-A809-64600585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0DB8-55D8-4C9C-A1FB-E0C70098EB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709047"/>
            <a:ext cx="10394707" cy="3311189"/>
          </a:xfrm>
        </p:spPr>
        <p:txBody>
          <a:bodyPr>
            <a:normAutofit fontScale="92500" lnSpcReduction="20000"/>
          </a:bodyPr>
          <a:lstStyle/>
          <a:p>
            <a:r>
              <a:rPr lang="en-US" sz="2800"/>
              <a:t>We Examine the following Model </a:t>
            </a:r>
            <a:r>
              <a:rPr lang="en-US" sz="2800" err="1"/>
              <a:t>tYPEs</a:t>
            </a:r>
            <a:r>
              <a:rPr lang="en-US" sz="2800"/>
              <a:t>:</a:t>
            </a:r>
          </a:p>
          <a:p>
            <a:pPr lvl="1"/>
            <a:r>
              <a:rPr lang="en-US" sz="2400"/>
              <a:t>Decision Trees</a:t>
            </a:r>
          </a:p>
          <a:p>
            <a:pPr lvl="1"/>
            <a:r>
              <a:rPr lang="en-US" sz="2400" err="1"/>
              <a:t>Niave</a:t>
            </a:r>
            <a:r>
              <a:rPr lang="en-US" sz="2400"/>
              <a:t> Bayes</a:t>
            </a:r>
          </a:p>
          <a:p>
            <a:pPr lvl="1"/>
            <a:r>
              <a:rPr lang="en-US" sz="2400"/>
              <a:t>KNN</a:t>
            </a:r>
          </a:p>
          <a:p>
            <a:pPr lvl="1"/>
            <a:r>
              <a:rPr lang="en-US" sz="2400"/>
              <a:t>SVM</a:t>
            </a:r>
          </a:p>
          <a:p>
            <a:pPr lvl="1"/>
            <a:r>
              <a:rPr lang="en-US" sz="2400"/>
              <a:t>RF</a:t>
            </a:r>
          </a:p>
          <a:p>
            <a:pPr marL="457200" lvl="1" indent="0">
              <a:buNone/>
            </a:pPr>
            <a:r>
              <a:rPr lang="en-US" sz="2400"/>
              <a:t>Based on a cross validation of 10 folds and repeated 3 times with default parameters</a:t>
            </a:r>
          </a:p>
        </p:txBody>
      </p:sp>
    </p:spTree>
    <p:extLst>
      <p:ext uri="{BB962C8B-B14F-4D97-AF65-F5344CB8AC3E}">
        <p14:creationId xmlns:p14="http://schemas.microsoft.com/office/powerpoint/2010/main" val="278808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72B9-605F-4841-A809-64600585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37" y="1543050"/>
            <a:ext cx="86963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9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72B9-605F-4841-A809-64600585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- Visualized</a:t>
            </a:r>
          </a:p>
        </p:txBody>
      </p:sp>
      <p:pic>
        <p:nvPicPr>
          <p:cNvPr id="3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0C217FEB-0FC7-48A0-8CC8-982003334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353" y="2217644"/>
            <a:ext cx="2743200" cy="2064327"/>
          </a:xfrm>
          <a:prstGeom prst="rect">
            <a:avLst/>
          </a:prstGeom>
        </p:spPr>
      </p:pic>
      <p:pic>
        <p:nvPicPr>
          <p:cNvPr id="5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62711690-8DDE-4A48-A484-B3B6983E6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65" y="2221884"/>
            <a:ext cx="2743200" cy="2064327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152E321-74F4-4920-90CD-091BE4D57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876" y="2221114"/>
            <a:ext cx="2743200" cy="2064327"/>
          </a:xfrm>
          <a:prstGeom prst="rect">
            <a:avLst/>
          </a:prstGeom>
        </p:spPr>
      </p:pic>
      <p:pic>
        <p:nvPicPr>
          <p:cNvPr id="10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1E1C9277-7600-4126-9BA1-AAF9BD4402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5215" y="2258692"/>
            <a:ext cx="2743200" cy="19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5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72B9-605F-4841-A809-64600585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0DB8-55D8-4C9C-A1FB-E0C70098EB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374774"/>
            <a:ext cx="10394707" cy="3311189"/>
          </a:xfrm>
        </p:spPr>
        <p:txBody>
          <a:bodyPr>
            <a:normAutofit/>
          </a:bodyPr>
          <a:lstStyle/>
          <a:p>
            <a:r>
              <a:rPr lang="en-US" sz="3200"/>
              <a:t>there’s a trade-off between accuracy, speed, and complexity</a:t>
            </a:r>
          </a:p>
          <a:p>
            <a:r>
              <a:rPr lang="en-US" sz="3200"/>
              <a:t>Ultimately we would select the SVM algorithm due to it’s speed and accuracy and customization (parameters)</a:t>
            </a:r>
          </a:p>
        </p:txBody>
      </p:sp>
    </p:spTree>
    <p:extLst>
      <p:ext uri="{BB962C8B-B14F-4D97-AF65-F5344CB8AC3E}">
        <p14:creationId xmlns:p14="http://schemas.microsoft.com/office/powerpoint/2010/main" val="3276488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</TotalTime>
  <Words>196</Words>
  <Application>Microsoft Office PowerPoint</Application>
  <PresentationFormat>Widescreen</PresentationFormat>
  <Paragraphs>39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Main Event</vt:lpstr>
      <vt:lpstr>Real Estate and Machine Learning</vt:lpstr>
      <vt:lpstr>Introduction / Objective</vt:lpstr>
      <vt:lpstr>DATASET</vt:lpstr>
      <vt:lpstr>Project Approach </vt:lpstr>
      <vt:lpstr>Results</vt:lpstr>
      <vt:lpstr>Results - Visualized</vt:lpstr>
      <vt:lpstr>Conclusion and 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and Machine Learning</dc:title>
  <dc:creator>Uday Datta</dc:creator>
  <cp:lastModifiedBy>Graham M Latsa</cp:lastModifiedBy>
  <cp:revision>12</cp:revision>
  <dcterms:created xsi:type="dcterms:W3CDTF">2019-06-09T23:32:43Z</dcterms:created>
  <dcterms:modified xsi:type="dcterms:W3CDTF">2020-05-01T21:18:14Z</dcterms:modified>
</cp:coreProperties>
</file>