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A4B1-64BC-9C7C-FF5A-090880480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E1CFE-08AE-C52E-D05F-AC2C10CF1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9849B-ED96-F1A8-906A-EC795931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2984-01D5-4545-97F7-E006851509D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F7D8F-30AC-D820-0458-70F84E7F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B11C5-C055-39E3-488C-5F3A2C96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6069-CCA1-4761-AE15-D70856429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5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EC11A-B6A6-A8F8-1DA4-3F960AA15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C16E6-FAD2-E919-CF70-728A7FED9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B7BAF-2F9B-0B79-A676-B7FE627B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2984-01D5-4545-97F7-E006851509D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99DBE-7FA8-BCB4-147A-2D755406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627EA-4C35-8D70-B944-F47695D9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6069-CCA1-4761-AE15-D70856429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4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37C2C-A302-E590-BF6D-4CBFAA6B0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18B41-8735-AF32-8E48-39982437C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3BB51-AD7E-310A-7925-FF30B005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2984-01D5-4545-97F7-E006851509D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C88DB-089E-08C2-F383-DF699601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30ADC-D70F-F3CD-A7BC-6D5A3514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6069-CCA1-4761-AE15-D70856429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2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A536-F92D-EFF0-EFEA-BACFC143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519C-C5D3-985E-BB4F-F3872278A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13CE6-0CC2-5328-16EE-FE0AA46A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2984-01D5-4545-97F7-E006851509D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20ED1-13F8-C6C1-813C-A7570F78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00787-2CA9-8255-38F8-92AA262A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6069-CCA1-4761-AE15-D70856429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8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66BA-A7D8-A086-5F02-DEF16AA2F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F5362-11E1-3E80-E9AE-E040F3C4A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E278E-EB6B-36AB-7B5C-5CB1A9C1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2984-01D5-4545-97F7-E006851509D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EACC1-483A-FE1B-207F-499BBA6C4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B51AC-D301-56DA-7B36-1CD12BCE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6069-CCA1-4761-AE15-D70856429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8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6C659-B059-C218-3C6A-84793169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6B53E-F5BF-F07D-B15C-9E504A029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80354-AE6C-99F2-193D-1CD931DD4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A127C-B885-9498-B439-517874DB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2984-01D5-4545-97F7-E006851509D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7261D-0511-0734-20A5-8E4A3D06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95511-6FE2-F9A6-E9CB-FB7B7600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6069-CCA1-4761-AE15-D70856429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7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1157-EEEC-F7CC-B1AF-BE1412920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A271A-8447-8DEA-D86B-0671F5CBB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6E4F6-F84A-5010-4DDE-4DE554A59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79E0C-06FF-6667-CBE3-E08CB4F52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BEE75-EB86-D41F-FCC8-D805A1E87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1EDCA-B54F-006E-21C8-94716883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2984-01D5-4545-97F7-E006851509D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864BAC-75D7-8FCD-2EC8-2F375858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8FA9C-9A64-F917-0897-000653A7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6069-CCA1-4761-AE15-D70856429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3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F8A9-6169-7C6D-57EA-07DC11C5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D8743-61BF-418E-F473-DC5181A7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2984-01D5-4545-97F7-E006851509D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CBDC1-5C44-AC65-D03F-61C1EE33F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AF8DC-24D7-BAC4-2D04-090BCB2B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6069-CCA1-4761-AE15-D70856429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0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AD19C5-B0AF-78AB-C781-9D424253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2984-01D5-4545-97F7-E006851509D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1A039F-052E-6A63-0829-846354DB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DC04B-F63D-1985-D01C-ADFB0C13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6069-CCA1-4761-AE15-D70856429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8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8133-80B4-DB60-E64E-03B3D35D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9D41D-EC9E-A958-BD4D-AA8C0E042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B2DD7-E443-5556-C0F0-2CD3FD3CB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1EF62-288B-1F98-614B-5A1D42D0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2984-01D5-4545-97F7-E006851509D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1CA4B-ED8C-0C97-E6EC-8A227F9B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2BB02-44FC-9BBB-EC7B-3D2E8EF0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6069-CCA1-4761-AE15-D70856429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2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85C70-800A-772B-7638-32B69060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621B2-0D9B-8061-BAFA-05C31C65F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0D0DC-C4E1-7B0C-D9EE-9EE04D199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095C1-178E-9401-5CEA-CE1769C0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2984-01D5-4545-97F7-E006851509D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A760C-2EF6-0D8E-DCE1-F2310E89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BAD86-AF5F-C20A-0A67-1240F677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6069-CCA1-4761-AE15-D70856429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5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CEC87-E71D-7C3F-3A9F-64DF11C6F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BB064-53D3-995B-1441-10E5909B3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1E5A5-AE08-B79E-3C89-56A599C80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82984-01D5-4545-97F7-E006851509D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41B41-C555-3484-39BA-E783B5613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45B74-6F12-A002-E36B-201BDF759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E6069-CCA1-4761-AE15-D70856429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3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41AE1E-5CB9-C794-213C-1F84D0B7E93F}"/>
              </a:ext>
            </a:extLst>
          </p:cNvPr>
          <p:cNvSpPr txBox="1"/>
          <p:nvPr/>
        </p:nvSpPr>
        <p:spPr>
          <a:xfrm>
            <a:off x="0" y="0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Bibliotecário</a:t>
            </a:r>
            <a:r>
              <a:rPr lang="en-US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569903-9408-F86B-BA71-BF997F5DC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6658"/>
            <a:ext cx="8916644" cy="49346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9899B6-A6E3-066A-9816-AE429DC83975}"/>
              </a:ext>
            </a:extLst>
          </p:cNvPr>
          <p:cNvSpPr txBox="1"/>
          <p:nvPr/>
        </p:nvSpPr>
        <p:spPr>
          <a:xfrm>
            <a:off x="0" y="588329"/>
            <a:ext cx="467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Cadastrar</a:t>
            </a:r>
            <a:r>
              <a:rPr lang="en-US" dirty="0"/>
              <a:t> </a:t>
            </a:r>
            <a:r>
              <a:rPr lang="en-US" dirty="0" err="1"/>
              <a:t>autor</a:t>
            </a:r>
            <a:r>
              <a:rPr lang="en-US" dirty="0"/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A30372-83FF-ACBD-C6D0-4AB179EF021A}"/>
              </a:ext>
            </a:extLst>
          </p:cNvPr>
          <p:cNvSpPr txBox="1"/>
          <p:nvPr/>
        </p:nvSpPr>
        <p:spPr>
          <a:xfrm>
            <a:off x="9245600" y="772995"/>
            <a:ext cx="29069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Melhorias</a:t>
            </a:r>
            <a:r>
              <a:rPr lang="en-US" dirty="0"/>
              <a:t>:</a:t>
            </a:r>
          </a:p>
          <a:p>
            <a:r>
              <a:rPr lang="en-US" dirty="0"/>
              <a:t>-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forem</a:t>
            </a:r>
            <a:r>
              <a:rPr lang="en-US" dirty="0"/>
              <a:t> </a:t>
            </a:r>
          </a:p>
          <a:p>
            <a:r>
              <a:rPr lang="en-US" dirty="0" err="1"/>
              <a:t>preenchidas</a:t>
            </a:r>
            <a:r>
              <a:rPr lang="en-US" dirty="0"/>
              <a:t> as </a:t>
            </a:r>
            <a:r>
              <a:rPr lang="en-US" dirty="0" err="1"/>
              <a:t>informações</a:t>
            </a:r>
            <a:r>
              <a:rPr lang="en-US" dirty="0"/>
              <a:t>, </a:t>
            </a:r>
          </a:p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salvar</a:t>
            </a:r>
            <a:r>
              <a:rPr lang="en-US" dirty="0"/>
              <a:t> o </a:t>
            </a:r>
            <a:r>
              <a:rPr lang="en-US" dirty="0" err="1"/>
              <a:t>autor</a:t>
            </a:r>
            <a:r>
              <a:rPr lang="en-US" dirty="0"/>
              <a:t> e</a:t>
            </a:r>
            <a:r>
              <a:rPr lang="en-US" strike="sngStrike" dirty="0"/>
              <a:t> </a:t>
            </a:r>
            <a:r>
              <a:rPr lang="en-US" strike="sngStrike" dirty="0" err="1">
                <a:highlight>
                  <a:srgbClr val="00FF00"/>
                </a:highlight>
              </a:rPr>
              <a:t>dar</a:t>
            </a:r>
            <a:r>
              <a:rPr lang="en-US" strike="sngStrike" dirty="0">
                <a:highlight>
                  <a:srgbClr val="00FF00"/>
                </a:highlight>
              </a:rPr>
              <a:t> </a:t>
            </a:r>
          </a:p>
          <a:p>
            <a:r>
              <a:rPr lang="en-US" strike="sngStrike" dirty="0" err="1">
                <a:highlight>
                  <a:srgbClr val="00FF00"/>
                </a:highlight>
              </a:rPr>
              <a:t>mensagem</a:t>
            </a:r>
            <a:r>
              <a:rPr lang="en-US" strike="sngStrike" dirty="0">
                <a:highlight>
                  <a:srgbClr val="00FF00"/>
                </a:highlight>
              </a:rPr>
              <a:t> de </a:t>
            </a:r>
            <a:r>
              <a:rPr lang="en-US" strike="sngStrike" dirty="0" err="1">
                <a:highlight>
                  <a:srgbClr val="00FF00"/>
                </a:highlight>
              </a:rPr>
              <a:t>erro</a:t>
            </a:r>
            <a:r>
              <a:rPr lang="en-US" strike="sngStrike" dirty="0">
                <a:highlight>
                  <a:srgbClr val="00FF00"/>
                </a:highlight>
              </a:rPr>
              <a:t>.</a:t>
            </a:r>
          </a:p>
          <a:p>
            <a:r>
              <a:rPr lang="en-US" strike="sngStrike" dirty="0">
                <a:highlight>
                  <a:srgbClr val="00FF00"/>
                </a:highlight>
              </a:rPr>
              <a:t>-</a:t>
            </a:r>
            <a:r>
              <a:rPr lang="en-US" strike="sngStrike" dirty="0" err="1">
                <a:highlight>
                  <a:srgbClr val="00FF00"/>
                </a:highlight>
              </a:rPr>
              <a:t>Atualizar</a:t>
            </a:r>
            <a:r>
              <a:rPr lang="en-US" strike="sngStrike" dirty="0">
                <a:highlight>
                  <a:srgbClr val="00FF00"/>
                </a:highlight>
              </a:rPr>
              <a:t> a </a:t>
            </a:r>
            <a:r>
              <a:rPr lang="en-US" strike="sngStrike" dirty="0" err="1">
                <a:highlight>
                  <a:srgbClr val="00FF00"/>
                </a:highlight>
              </a:rPr>
              <a:t>lista</a:t>
            </a:r>
            <a:r>
              <a:rPr lang="en-US" strike="sngStrike" dirty="0">
                <a:highlight>
                  <a:srgbClr val="00FF00"/>
                </a:highlight>
              </a:rPr>
              <a:t> sempre que</a:t>
            </a:r>
          </a:p>
          <a:p>
            <a:r>
              <a:rPr lang="en-US" strike="sngStrike" dirty="0" err="1">
                <a:highlight>
                  <a:srgbClr val="00FF00"/>
                </a:highlight>
              </a:rPr>
              <a:t>salvar</a:t>
            </a:r>
            <a:r>
              <a:rPr lang="en-US" strike="sngStrike" dirty="0">
                <a:highlight>
                  <a:srgbClr val="00FF00"/>
                </a:highlight>
              </a:rPr>
              <a:t> um novo </a:t>
            </a:r>
            <a:r>
              <a:rPr lang="en-US" strike="sngStrike" dirty="0" err="1">
                <a:highlight>
                  <a:srgbClr val="00FF00"/>
                </a:highlight>
              </a:rPr>
              <a:t>autor</a:t>
            </a:r>
            <a:r>
              <a:rPr lang="en-US" strike="sngStrike" dirty="0">
                <a:highlight>
                  <a:srgbClr val="00FF00"/>
                </a:highlight>
              </a:rPr>
              <a:t>,</a:t>
            </a:r>
          </a:p>
          <a:p>
            <a:r>
              <a:rPr lang="en-US" strike="sngStrike" dirty="0" err="1">
                <a:highlight>
                  <a:srgbClr val="00FF00"/>
                </a:highlight>
              </a:rPr>
              <a:t>sem</a:t>
            </a:r>
            <a:r>
              <a:rPr lang="en-US" strike="sngStrike" dirty="0">
                <a:highlight>
                  <a:srgbClr val="00FF00"/>
                </a:highlight>
              </a:rPr>
              <a:t> </a:t>
            </a:r>
            <a:r>
              <a:rPr lang="en-US" strike="sngStrike" dirty="0" err="1">
                <a:highlight>
                  <a:srgbClr val="00FF00"/>
                </a:highlight>
              </a:rPr>
              <a:t>precisar</a:t>
            </a:r>
            <a:r>
              <a:rPr lang="en-US" strike="sngStrike" dirty="0">
                <a:highlight>
                  <a:srgbClr val="00FF00"/>
                </a:highlight>
              </a:rPr>
              <a:t> </a:t>
            </a:r>
            <a:r>
              <a:rPr lang="en-US" strike="sngStrike" dirty="0" err="1">
                <a:highlight>
                  <a:srgbClr val="00FF00"/>
                </a:highlight>
              </a:rPr>
              <a:t>reabrir</a:t>
            </a:r>
            <a:r>
              <a:rPr lang="en-US" strike="sngStrike" dirty="0">
                <a:highlight>
                  <a:srgbClr val="00FF00"/>
                </a:highlight>
              </a:rPr>
              <a:t> a </a:t>
            </a:r>
            <a:r>
              <a:rPr lang="en-US" strike="sngStrike" dirty="0" err="1">
                <a:highlight>
                  <a:srgbClr val="00FF00"/>
                </a:highlight>
              </a:rPr>
              <a:t>página</a:t>
            </a:r>
            <a:endParaRPr lang="en-US" strike="sngStrike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5341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41AE1E-5CB9-C794-213C-1F84D0B7E93F}"/>
              </a:ext>
            </a:extLst>
          </p:cNvPr>
          <p:cNvSpPr txBox="1"/>
          <p:nvPr/>
        </p:nvSpPr>
        <p:spPr>
          <a:xfrm>
            <a:off x="0" y="0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Bibliotecário</a:t>
            </a:r>
            <a:r>
              <a:rPr lang="en-US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899B6-A6E3-066A-9816-AE429DC83975}"/>
              </a:ext>
            </a:extLst>
          </p:cNvPr>
          <p:cNvSpPr txBox="1"/>
          <p:nvPr/>
        </p:nvSpPr>
        <p:spPr>
          <a:xfrm>
            <a:off x="0" y="588329"/>
            <a:ext cx="467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Inserir</a:t>
            </a:r>
            <a:r>
              <a:rPr lang="en-US" dirty="0"/>
              <a:t>/</a:t>
            </a:r>
            <a:r>
              <a:rPr lang="en-US" dirty="0" err="1"/>
              <a:t>Alterar</a:t>
            </a:r>
            <a:r>
              <a:rPr lang="en-US" dirty="0"/>
              <a:t> </a:t>
            </a:r>
            <a:r>
              <a:rPr lang="en-US" dirty="0" err="1"/>
              <a:t>exemplares</a:t>
            </a:r>
            <a:r>
              <a:rPr lang="en-US" dirty="0"/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A30372-83FF-ACBD-C6D0-4AB179EF021A}"/>
              </a:ext>
            </a:extLst>
          </p:cNvPr>
          <p:cNvSpPr txBox="1"/>
          <p:nvPr/>
        </p:nvSpPr>
        <p:spPr>
          <a:xfrm>
            <a:off x="9245600" y="772995"/>
            <a:ext cx="25263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Melhorias</a:t>
            </a:r>
            <a:r>
              <a:rPr lang="en-US" dirty="0"/>
              <a:t>:</a:t>
            </a:r>
          </a:p>
          <a:p>
            <a:r>
              <a:rPr lang="en-US" dirty="0"/>
              <a:t>-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for </a:t>
            </a:r>
          </a:p>
          <a:p>
            <a:r>
              <a:rPr lang="en-US" dirty="0" err="1"/>
              <a:t>Selecionado</a:t>
            </a:r>
            <a:r>
              <a:rPr lang="en-US" dirty="0"/>
              <a:t> um </a:t>
            </a:r>
            <a:r>
              <a:rPr lang="en-US" dirty="0" err="1"/>
              <a:t>livro</a:t>
            </a:r>
            <a:r>
              <a:rPr lang="en-US" dirty="0"/>
              <a:t>, </a:t>
            </a:r>
          </a:p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salvar</a:t>
            </a:r>
            <a:r>
              <a:rPr lang="en-US" dirty="0"/>
              <a:t> e </a:t>
            </a:r>
            <a:r>
              <a:rPr lang="en-US" strike="sngStrike" dirty="0" err="1">
                <a:highlight>
                  <a:srgbClr val="00FF00"/>
                </a:highlight>
              </a:rPr>
              <a:t>dar</a:t>
            </a:r>
            <a:r>
              <a:rPr lang="en-US" strike="sngStrike" dirty="0">
                <a:highlight>
                  <a:srgbClr val="00FF00"/>
                </a:highlight>
              </a:rPr>
              <a:t> </a:t>
            </a:r>
          </a:p>
          <a:p>
            <a:r>
              <a:rPr lang="en-US" strike="sngStrike" dirty="0" err="1">
                <a:highlight>
                  <a:srgbClr val="00FF00"/>
                </a:highlight>
              </a:rPr>
              <a:t>mensagem</a:t>
            </a:r>
            <a:r>
              <a:rPr lang="en-US" strike="sngStrike" dirty="0">
                <a:highlight>
                  <a:srgbClr val="00FF00"/>
                </a:highlight>
              </a:rPr>
              <a:t> de </a:t>
            </a:r>
            <a:r>
              <a:rPr lang="en-US" strike="sngStrike" dirty="0" err="1">
                <a:highlight>
                  <a:srgbClr val="00FF00"/>
                </a:highlight>
              </a:rPr>
              <a:t>erro</a:t>
            </a:r>
            <a:r>
              <a:rPr lang="en-US" strike="sngStrike" dirty="0">
                <a:highlight>
                  <a:srgbClr val="00FF00"/>
                </a:highlight>
              </a:rPr>
              <a:t>.</a:t>
            </a:r>
          </a:p>
          <a:p>
            <a:r>
              <a:rPr lang="en-US" dirty="0"/>
              <a:t>-</a:t>
            </a:r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/>
              <a:t>comboBox</a:t>
            </a:r>
            <a:r>
              <a:rPr lang="en-US" dirty="0"/>
              <a:t> para </a:t>
            </a:r>
          </a:p>
          <a:p>
            <a:r>
              <a:rPr lang="en-US" dirty="0" err="1"/>
              <a:t>livros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21390-ED69-4A31-3BE5-767648598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5" y="1151258"/>
            <a:ext cx="8202170" cy="43059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ADC1E7-1ACE-F03A-207C-1275947D6673}"/>
              </a:ext>
            </a:extLst>
          </p:cNvPr>
          <p:cNvSpPr txBox="1"/>
          <p:nvPr/>
        </p:nvSpPr>
        <p:spPr>
          <a:xfrm>
            <a:off x="166115" y="5668790"/>
            <a:ext cx="532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Alterar</a:t>
            </a:r>
            <a:r>
              <a:rPr lang="en-US" dirty="0"/>
              <a:t> exemplar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faz</a:t>
            </a:r>
            <a:r>
              <a:rPr lang="en-US" dirty="0"/>
              <a:t> nada </a:t>
            </a:r>
            <a:r>
              <a:rPr lang="en-US" dirty="0" err="1"/>
              <a:t>ainda</a:t>
            </a:r>
            <a:r>
              <a:rPr lang="en-US" dirty="0"/>
              <a:t>. Fazer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último</a:t>
            </a:r>
            <a:r>
              <a:rPr lang="en-US" dirty="0"/>
              <a:t>,.</a:t>
            </a:r>
          </a:p>
        </p:txBody>
      </p:sp>
    </p:spTree>
    <p:extLst>
      <p:ext uri="{BB962C8B-B14F-4D97-AF65-F5344CB8AC3E}">
        <p14:creationId xmlns:p14="http://schemas.microsoft.com/office/powerpoint/2010/main" val="359481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41AE1E-5CB9-C794-213C-1F84D0B7E93F}"/>
              </a:ext>
            </a:extLst>
          </p:cNvPr>
          <p:cNvSpPr txBox="1"/>
          <p:nvPr/>
        </p:nvSpPr>
        <p:spPr>
          <a:xfrm>
            <a:off x="0" y="0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Bibliotecário</a:t>
            </a:r>
            <a:r>
              <a:rPr lang="en-US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899B6-A6E3-066A-9816-AE429DC83975}"/>
              </a:ext>
            </a:extLst>
          </p:cNvPr>
          <p:cNvSpPr txBox="1"/>
          <p:nvPr/>
        </p:nvSpPr>
        <p:spPr>
          <a:xfrm>
            <a:off x="0" y="588329"/>
            <a:ext cx="467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Cadastrar</a:t>
            </a:r>
            <a:r>
              <a:rPr lang="en-US" dirty="0"/>
              <a:t> </a:t>
            </a:r>
            <a:r>
              <a:rPr lang="en-US" dirty="0" err="1"/>
              <a:t>livro</a:t>
            </a:r>
            <a:r>
              <a:rPr lang="en-US" dirty="0"/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A30372-83FF-ACBD-C6D0-4AB179EF021A}"/>
              </a:ext>
            </a:extLst>
          </p:cNvPr>
          <p:cNvSpPr txBox="1"/>
          <p:nvPr/>
        </p:nvSpPr>
        <p:spPr>
          <a:xfrm>
            <a:off x="9245600" y="772995"/>
            <a:ext cx="29844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Melhorias</a:t>
            </a:r>
            <a:r>
              <a:rPr lang="en-US" dirty="0"/>
              <a:t>:</a:t>
            </a:r>
          </a:p>
          <a:p>
            <a:r>
              <a:rPr lang="en-US" dirty="0"/>
              <a:t>-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for </a:t>
            </a:r>
          </a:p>
          <a:p>
            <a:r>
              <a:rPr lang="en-US" dirty="0" err="1"/>
              <a:t>selecionado</a:t>
            </a:r>
            <a:r>
              <a:rPr lang="en-US" dirty="0"/>
              <a:t> um </a:t>
            </a:r>
            <a:r>
              <a:rPr lang="en-US" dirty="0" err="1"/>
              <a:t>autor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</a:p>
          <a:p>
            <a:r>
              <a:rPr lang="en-US" dirty="0" err="1"/>
              <a:t>preencher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, </a:t>
            </a:r>
          </a:p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salvar</a:t>
            </a:r>
            <a:r>
              <a:rPr lang="en-US" dirty="0"/>
              <a:t> </a:t>
            </a:r>
            <a:r>
              <a:rPr lang="en-US" strike="sngStrike" dirty="0"/>
              <a:t>e </a:t>
            </a:r>
            <a:r>
              <a:rPr lang="en-US" strike="sngStrike" dirty="0" err="1">
                <a:highlight>
                  <a:srgbClr val="00FF00"/>
                </a:highlight>
              </a:rPr>
              <a:t>dar</a:t>
            </a:r>
            <a:r>
              <a:rPr lang="en-US" strike="sngStrike" dirty="0">
                <a:highlight>
                  <a:srgbClr val="00FF00"/>
                </a:highlight>
              </a:rPr>
              <a:t> </a:t>
            </a:r>
          </a:p>
          <a:p>
            <a:r>
              <a:rPr lang="en-US" strike="sngStrike" dirty="0" err="1">
                <a:highlight>
                  <a:srgbClr val="00FF00"/>
                </a:highlight>
              </a:rPr>
              <a:t>mensagem</a:t>
            </a:r>
            <a:r>
              <a:rPr lang="en-US" strike="sngStrike" dirty="0">
                <a:highlight>
                  <a:srgbClr val="00FF00"/>
                </a:highlight>
              </a:rPr>
              <a:t> de </a:t>
            </a:r>
            <a:r>
              <a:rPr lang="en-US" strike="sngStrike" dirty="0" err="1">
                <a:highlight>
                  <a:srgbClr val="00FF00"/>
                </a:highlight>
              </a:rPr>
              <a:t>erro</a:t>
            </a:r>
            <a:r>
              <a:rPr lang="en-US" strike="sngStrike" dirty="0">
                <a:highlight>
                  <a:srgbClr val="00FF00"/>
                </a:highlight>
              </a:rPr>
              <a:t>.</a:t>
            </a:r>
          </a:p>
          <a:p>
            <a:r>
              <a:rPr lang="en-US" dirty="0"/>
              <a:t>-</a:t>
            </a:r>
            <a:r>
              <a:rPr lang="en-US" dirty="0" err="1"/>
              <a:t>Atualizar</a:t>
            </a:r>
            <a:r>
              <a:rPr lang="en-US" dirty="0"/>
              <a:t> a </a:t>
            </a:r>
            <a:r>
              <a:rPr lang="en-US" dirty="0" err="1"/>
              <a:t>lista</a:t>
            </a:r>
            <a:r>
              <a:rPr lang="en-US" dirty="0"/>
              <a:t> da </a:t>
            </a:r>
            <a:r>
              <a:rPr lang="en-US" dirty="0" err="1"/>
              <a:t>página</a:t>
            </a:r>
            <a:r>
              <a:rPr lang="en-US" dirty="0"/>
              <a:t> </a:t>
            </a:r>
          </a:p>
          <a:p>
            <a:r>
              <a:rPr lang="en-US" dirty="0"/>
              <a:t>anterior sempre que</a:t>
            </a:r>
          </a:p>
          <a:p>
            <a:r>
              <a:rPr lang="en-US" dirty="0" err="1"/>
              <a:t>salvar</a:t>
            </a:r>
            <a:r>
              <a:rPr lang="en-US" dirty="0"/>
              <a:t> um novo </a:t>
            </a:r>
            <a:r>
              <a:rPr lang="en-US" dirty="0" err="1"/>
              <a:t>livro</a:t>
            </a:r>
            <a:r>
              <a:rPr lang="en-US" dirty="0"/>
              <a:t>,</a:t>
            </a:r>
          </a:p>
          <a:p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precisar</a:t>
            </a:r>
            <a:r>
              <a:rPr lang="en-US" dirty="0"/>
              <a:t> </a:t>
            </a:r>
            <a:r>
              <a:rPr lang="en-US" dirty="0" err="1"/>
              <a:t>reabrir</a:t>
            </a:r>
            <a:r>
              <a:rPr lang="en-US" dirty="0"/>
              <a:t> a </a:t>
            </a:r>
            <a:r>
              <a:rPr lang="en-US" dirty="0" err="1"/>
              <a:t>página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B3991A-8406-1AA9-5576-DDDA4BB83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5" y="1142711"/>
            <a:ext cx="7887801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6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41AE1E-5CB9-C794-213C-1F84D0B7E93F}"/>
              </a:ext>
            </a:extLst>
          </p:cNvPr>
          <p:cNvSpPr txBox="1"/>
          <p:nvPr/>
        </p:nvSpPr>
        <p:spPr>
          <a:xfrm>
            <a:off x="0" y="0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Atendente</a:t>
            </a:r>
            <a:r>
              <a:rPr lang="en-US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899B6-A6E3-066A-9816-AE429DC83975}"/>
              </a:ext>
            </a:extLst>
          </p:cNvPr>
          <p:cNvSpPr txBox="1"/>
          <p:nvPr/>
        </p:nvSpPr>
        <p:spPr>
          <a:xfrm>
            <a:off x="0" y="588329"/>
            <a:ext cx="467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Devolver</a:t>
            </a:r>
            <a:r>
              <a:rPr lang="en-US" dirty="0"/>
              <a:t> </a:t>
            </a:r>
            <a:r>
              <a:rPr lang="en-US" dirty="0" err="1"/>
              <a:t>empréstimo</a:t>
            </a:r>
            <a:r>
              <a:rPr lang="en-US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B291E-2ACE-C6D1-B921-1632D65B1AA1}"/>
              </a:ext>
            </a:extLst>
          </p:cNvPr>
          <p:cNvSpPr txBox="1"/>
          <p:nvPr/>
        </p:nvSpPr>
        <p:spPr>
          <a:xfrm>
            <a:off x="218661" y="6085005"/>
            <a:ext cx="467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Aguardando</a:t>
            </a:r>
            <a:r>
              <a:rPr lang="en-US" dirty="0"/>
              <a:t> a </a:t>
            </a:r>
            <a:r>
              <a:rPr lang="en-US" dirty="0" err="1"/>
              <a:t>tela</a:t>
            </a:r>
            <a:r>
              <a:rPr lang="en-US" dirty="0"/>
              <a:t> de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empréstimo</a:t>
            </a:r>
            <a:r>
              <a:rPr lang="en-US" dirty="0"/>
              <a:t> para </a:t>
            </a:r>
            <a:r>
              <a:rPr lang="en-US" dirty="0" err="1"/>
              <a:t>testar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5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41AE1E-5CB9-C794-213C-1F84D0B7E93F}"/>
              </a:ext>
            </a:extLst>
          </p:cNvPr>
          <p:cNvSpPr txBox="1"/>
          <p:nvPr/>
        </p:nvSpPr>
        <p:spPr>
          <a:xfrm>
            <a:off x="0" y="0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Atendente</a:t>
            </a:r>
            <a:r>
              <a:rPr lang="en-US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899B6-A6E3-066A-9816-AE429DC83975}"/>
              </a:ext>
            </a:extLst>
          </p:cNvPr>
          <p:cNvSpPr txBox="1"/>
          <p:nvPr/>
        </p:nvSpPr>
        <p:spPr>
          <a:xfrm>
            <a:off x="0" y="588329"/>
            <a:ext cx="467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empréstimo</a:t>
            </a:r>
            <a:r>
              <a:rPr lang="en-US" dirty="0"/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A30372-83FF-ACBD-C6D0-4AB179EF021A}"/>
              </a:ext>
            </a:extLst>
          </p:cNvPr>
          <p:cNvSpPr txBox="1"/>
          <p:nvPr/>
        </p:nvSpPr>
        <p:spPr>
          <a:xfrm>
            <a:off x="9013303" y="790616"/>
            <a:ext cx="306513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Melhorias</a:t>
            </a:r>
            <a:r>
              <a:rPr lang="en-US" dirty="0"/>
              <a:t>:</a:t>
            </a:r>
          </a:p>
          <a:p>
            <a:r>
              <a:rPr lang="en-US" dirty="0"/>
              <a:t>-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for </a:t>
            </a:r>
          </a:p>
          <a:p>
            <a:r>
              <a:rPr lang="en-US" dirty="0" err="1"/>
              <a:t>selecionado</a:t>
            </a:r>
            <a:r>
              <a:rPr lang="en-US" dirty="0"/>
              <a:t> um </a:t>
            </a:r>
            <a:r>
              <a:rPr lang="en-US" dirty="0" err="1"/>
              <a:t>livro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leitor</a:t>
            </a:r>
            <a:r>
              <a:rPr lang="en-US" dirty="0"/>
              <a:t>, </a:t>
            </a:r>
          </a:p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salvar</a:t>
            </a:r>
            <a:r>
              <a:rPr lang="en-US" dirty="0"/>
              <a:t> e </a:t>
            </a:r>
            <a:r>
              <a:rPr lang="en-US" dirty="0" err="1"/>
              <a:t>dar</a:t>
            </a:r>
            <a:r>
              <a:rPr lang="en-US" dirty="0"/>
              <a:t> </a:t>
            </a:r>
          </a:p>
          <a:p>
            <a:r>
              <a:rPr lang="en-US" dirty="0" err="1"/>
              <a:t>mensagem</a:t>
            </a:r>
            <a:r>
              <a:rPr lang="en-US" dirty="0"/>
              <a:t> de </a:t>
            </a:r>
            <a:r>
              <a:rPr lang="en-US" dirty="0" err="1"/>
              <a:t>erro</a:t>
            </a:r>
            <a:r>
              <a:rPr lang="en-US" dirty="0"/>
              <a:t>.</a:t>
            </a:r>
          </a:p>
          <a:p>
            <a:r>
              <a:rPr lang="en-US" dirty="0"/>
              <a:t>-</a:t>
            </a:r>
            <a:r>
              <a:rPr lang="en-US" dirty="0" err="1"/>
              <a:t>Atualizar</a:t>
            </a:r>
            <a:r>
              <a:rPr lang="en-US" dirty="0"/>
              <a:t> a </a:t>
            </a:r>
            <a:r>
              <a:rPr lang="en-US" dirty="0" err="1"/>
              <a:t>lista</a:t>
            </a:r>
            <a:r>
              <a:rPr lang="en-US" dirty="0"/>
              <a:t> da </a:t>
            </a:r>
            <a:r>
              <a:rPr lang="en-US" dirty="0" err="1"/>
              <a:t>página</a:t>
            </a:r>
            <a:r>
              <a:rPr lang="en-US" dirty="0"/>
              <a:t> </a:t>
            </a:r>
          </a:p>
          <a:p>
            <a:r>
              <a:rPr lang="en-US" dirty="0"/>
              <a:t>anterior sempre que</a:t>
            </a:r>
          </a:p>
          <a:p>
            <a:r>
              <a:rPr lang="en-US" dirty="0" err="1"/>
              <a:t>salvar</a:t>
            </a:r>
            <a:r>
              <a:rPr lang="en-US" dirty="0"/>
              <a:t> um novo </a:t>
            </a:r>
            <a:r>
              <a:rPr lang="en-US" dirty="0" err="1"/>
              <a:t>empréstimo</a:t>
            </a:r>
            <a:r>
              <a:rPr lang="en-US" dirty="0"/>
              <a:t>,</a:t>
            </a:r>
          </a:p>
          <a:p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precisar</a:t>
            </a:r>
            <a:r>
              <a:rPr lang="en-US" dirty="0"/>
              <a:t> </a:t>
            </a:r>
            <a:r>
              <a:rPr lang="en-US" dirty="0" err="1"/>
              <a:t>reabrir</a:t>
            </a:r>
            <a:r>
              <a:rPr lang="en-US" dirty="0"/>
              <a:t> a </a:t>
            </a:r>
            <a:r>
              <a:rPr lang="en-US" dirty="0" err="1"/>
              <a:t>página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ADC73-ADF4-EBD1-890D-AB86510E9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3" y="1072299"/>
            <a:ext cx="8595008" cy="42975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115BDB-2879-78CF-3043-91A9165E5587}"/>
              </a:ext>
            </a:extLst>
          </p:cNvPr>
          <p:cNvSpPr txBox="1"/>
          <p:nvPr/>
        </p:nvSpPr>
        <p:spPr>
          <a:xfrm>
            <a:off x="258417" y="5785701"/>
            <a:ext cx="467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mostrando</a:t>
            </a:r>
            <a:r>
              <a:rPr lang="en-US" dirty="0"/>
              <a:t> as </a:t>
            </a:r>
            <a:r>
              <a:rPr lang="en-US" dirty="0" err="1"/>
              <a:t>listas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salvando</a:t>
            </a:r>
            <a:r>
              <a:rPr lang="en-US" dirty="0"/>
              <a:t> um </a:t>
            </a:r>
            <a:r>
              <a:rPr lang="en-US" dirty="0" err="1"/>
              <a:t>empréstimo</a:t>
            </a:r>
            <a:r>
              <a:rPr lang="en-US" dirty="0"/>
              <a:t>,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vazio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761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41AE1E-5CB9-C794-213C-1F84D0B7E93F}"/>
              </a:ext>
            </a:extLst>
          </p:cNvPr>
          <p:cNvSpPr txBox="1"/>
          <p:nvPr/>
        </p:nvSpPr>
        <p:spPr>
          <a:xfrm>
            <a:off x="0" y="0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Atendente</a:t>
            </a:r>
            <a:r>
              <a:rPr lang="en-US" dirty="0"/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A30372-83FF-ACBD-C6D0-4AB179EF021A}"/>
              </a:ext>
            </a:extLst>
          </p:cNvPr>
          <p:cNvSpPr txBox="1"/>
          <p:nvPr/>
        </p:nvSpPr>
        <p:spPr>
          <a:xfrm>
            <a:off x="8284434" y="5002669"/>
            <a:ext cx="35384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Melhorias</a:t>
            </a:r>
            <a:r>
              <a:rPr lang="en-US" dirty="0"/>
              <a:t>:</a:t>
            </a:r>
          </a:p>
          <a:p>
            <a:r>
              <a:rPr lang="en-US" dirty="0"/>
              <a:t>-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forem</a:t>
            </a:r>
            <a:r>
              <a:rPr lang="en-US" dirty="0"/>
              <a:t> </a:t>
            </a:r>
            <a:r>
              <a:rPr lang="en-US" dirty="0" err="1"/>
              <a:t>preenchidas</a:t>
            </a:r>
            <a:r>
              <a:rPr lang="en-US" dirty="0"/>
              <a:t> as </a:t>
            </a:r>
          </a:p>
          <a:p>
            <a:r>
              <a:rPr lang="en-US" dirty="0" err="1"/>
              <a:t>informações</a:t>
            </a:r>
            <a:r>
              <a:rPr lang="en-US" dirty="0"/>
              <a:t>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salvar</a:t>
            </a:r>
            <a:r>
              <a:rPr lang="en-US" dirty="0"/>
              <a:t> e </a:t>
            </a:r>
            <a:r>
              <a:rPr lang="en-US" dirty="0" err="1"/>
              <a:t>dar</a:t>
            </a:r>
            <a:r>
              <a:rPr lang="en-US" dirty="0"/>
              <a:t> </a:t>
            </a:r>
          </a:p>
          <a:p>
            <a:r>
              <a:rPr lang="en-US" dirty="0" err="1"/>
              <a:t>mensagem</a:t>
            </a:r>
            <a:r>
              <a:rPr lang="en-US" dirty="0"/>
              <a:t> de </a:t>
            </a:r>
            <a:r>
              <a:rPr lang="en-US" dirty="0" err="1"/>
              <a:t>erro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144985-0343-F9DA-72D7-99EA6F170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68725"/>
            <a:ext cx="10511807" cy="36218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B514CA-8EB6-83F2-29A5-73A66900D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7" y="4142427"/>
            <a:ext cx="2695951" cy="12670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495842-9324-7D7D-032F-6F9CD3EC352C}"/>
              </a:ext>
            </a:extLst>
          </p:cNvPr>
          <p:cNvSpPr txBox="1"/>
          <p:nvPr/>
        </p:nvSpPr>
        <p:spPr>
          <a:xfrm>
            <a:off x="152400" y="740729"/>
            <a:ext cx="467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Manter</a:t>
            </a:r>
            <a:r>
              <a:rPr lang="en-US" dirty="0"/>
              <a:t> </a:t>
            </a:r>
            <a:r>
              <a:rPr lang="en-US" dirty="0" err="1"/>
              <a:t>leitor</a:t>
            </a:r>
            <a:r>
              <a:rPr lang="en-US" dirty="0"/>
              <a:t> (</a:t>
            </a:r>
            <a:r>
              <a:rPr lang="en-US" dirty="0" err="1"/>
              <a:t>Cadastrar</a:t>
            </a:r>
            <a:r>
              <a:rPr lang="en-US" dirty="0"/>
              <a:t> </a:t>
            </a:r>
            <a:r>
              <a:rPr lang="en-US" dirty="0" err="1"/>
              <a:t>leitor</a:t>
            </a:r>
            <a:r>
              <a:rPr lang="en-US" dirty="0"/>
              <a:t>):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3588BE-0D83-5BDD-3ADD-C284FE98D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341" y="4210982"/>
            <a:ext cx="2638793" cy="12765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F187BC0-E59E-AB63-AC0B-CF5F77D122E8}"/>
              </a:ext>
            </a:extLst>
          </p:cNvPr>
          <p:cNvSpPr txBox="1"/>
          <p:nvPr/>
        </p:nvSpPr>
        <p:spPr>
          <a:xfrm>
            <a:off x="369097" y="5932605"/>
            <a:ext cx="6085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Função</a:t>
            </a:r>
            <a:r>
              <a:rPr lang="en-US" dirty="0"/>
              <a:t> de </a:t>
            </a:r>
            <a:r>
              <a:rPr lang="en-US" dirty="0" err="1"/>
              <a:t>alterar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funcionando</a:t>
            </a:r>
            <a:r>
              <a:rPr lang="en-US" dirty="0"/>
              <a:t>,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último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6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236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Lattanzi Martins, Gabrielle</dc:creator>
  <cp:lastModifiedBy>Lattanzi Martins, Gabrielle</cp:lastModifiedBy>
  <cp:revision>2</cp:revision>
  <dcterms:created xsi:type="dcterms:W3CDTF">2022-10-06T02:34:33Z</dcterms:created>
  <dcterms:modified xsi:type="dcterms:W3CDTF">2022-10-08T02:54:51Z</dcterms:modified>
</cp:coreProperties>
</file>