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0-07-02 11-12-49"/>
          <p:cNvPicPr>
            <a:picLocks noChangeAspect="1"/>
          </p:cNvPicPr>
          <p:nvPr/>
        </p:nvPicPr>
        <p:blipFill>
          <a:blip r:embed="rId1"/>
          <a:srcRect l="457"/>
          <a:stretch>
            <a:fillRect/>
          </a:stretch>
        </p:blipFill>
        <p:spPr>
          <a:xfrm>
            <a:off x="-26035" y="330200"/>
            <a:ext cx="12243435" cy="76460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43685" y="285432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ALDEIA DA SERRA REAL ESTATE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50340" y="3439160"/>
            <a:ext cx="9405620" cy="5270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622425" y="363156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s</a:t>
            </a:r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craping </a:t>
            </a:r>
            <a:r>
              <a:rPr lang="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| etl | eda | ml | deploy</a:t>
            </a:r>
            <a:endParaRPr lang="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va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83665"/>
            <a:ext cx="10058400" cy="4091305"/>
          </a:xfrm>
          <a:prstGeom prst="rect">
            <a:avLst/>
          </a:prstGeom>
        </p:spPr>
      </p:pic>
      <p:sp>
        <p:nvSpPr>
          <p:cNvPr id="5" name="Heptagon 4"/>
          <p:cNvSpPr/>
          <p:nvPr/>
        </p:nvSpPr>
        <p:spPr>
          <a:xfrm>
            <a:off x="4456430" y="320929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1</a:t>
            </a:r>
            <a:endParaRPr lang="en-US" altLang="en-US" sz="1200" b="1"/>
          </a:p>
        </p:txBody>
      </p:sp>
      <p:sp>
        <p:nvSpPr>
          <p:cNvPr id="6" name="Heptagon 5"/>
          <p:cNvSpPr/>
          <p:nvPr/>
        </p:nvSpPr>
        <p:spPr>
          <a:xfrm>
            <a:off x="4456430" y="34651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2</a:t>
            </a:r>
            <a:endParaRPr lang="en-US" altLang="en-US" sz="1200" b="1"/>
          </a:p>
        </p:txBody>
      </p:sp>
      <p:sp>
        <p:nvSpPr>
          <p:cNvPr id="7" name="Heptagon 6"/>
          <p:cNvSpPr/>
          <p:nvPr/>
        </p:nvSpPr>
        <p:spPr>
          <a:xfrm>
            <a:off x="4812030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3</a:t>
            </a:r>
            <a:endParaRPr lang="en-US" altLang="en-US" sz="1200" b="1"/>
          </a:p>
        </p:txBody>
      </p:sp>
      <p:sp>
        <p:nvSpPr>
          <p:cNvPr id="8" name="Heptagon 7"/>
          <p:cNvSpPr/>
          <p:nvPr/>
        </p:nvSpPr>
        <p:spPr>
          <a:xfrm>
            <a:off x="545401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4</a:t>
            </a:r>
            <a:endParaRPr lang="en-US" altLang="en-US" sz="1200" b="1"/>
          </a:p>
        </p:txBody>
      </p:sp>
      <p:sp>
        <p:nvSpPr>
          <p:cNvPr id="9" name="Heptagon 8"/>
          <p:cNvSpPr/>
          <p:nvPr/>
        </p:nvSpPr>
        <p:spPr>
          <a:xfrm>
            <a:off x="6223635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5</a:t>
            </a:r>
            <a:endParaRPr lang="en-US" altLang="en-US" sz="1200" b="1"/>
          </a:p>
        </p:txBody>
      </p:sp>
      <p:sp>
        <p:nvSpPr>
          <p:cNvPr id="10" name="Heptagon 9"/>
          <p:cNvSpPr/>
          <p:nvPr/>
        </p:nvSpPr>
        <p:spPr>
          <a:xfrm>
            <a:off x="681418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6</a:t>
            </a:r>
            <a:endParaRPr lang="en-US" altLang="en-US" sz="1200" b="1"/>
          </a:p>
        </p:txBody>
      </p:sp>
      <p:sp>
        <p:nvSpPr>
          <p:cNvPr id="11" name="Heptagon 10"/>
          <p:cNvSpPr/>
          <p:nvPr/>
        </p:nvSpPr>
        <p:spPr>
          <a:xfrm>
            <a:off x="4456430" y="472503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7</a:t>
            </a:r>
            <a:endParaRPr lang="en-US" altLang="en-US" sz="1200" b="1"/>
          </a:p>
        </p:txBody>
      </p:sp>
      <p:sp>
        <p:nvSpPr>
          <p:cNvPr id="12" name="Heptagon 11"/>
          <p:cNvSpPr/>
          <p:nvPr/>
        </p:nvSpPr>
        <p:spPr>
          <a:xfrm>
            <a:off x="2817495" y="30988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8</a:t>
            </a:r>
            <a:endParaRPr lang="en-US" altLang="en-US" sz="1200"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r="-18474"/>
          <a:stretch>
            <a:fillRect/>
          </a:stretch>
        </p:blipFill>
        <p:spPr>
          <a:xfrm>
            <a:off x="1066800" y="831215"/>
            <a:ext cx="118014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118110"/>
            <a:ext cx="9723755" cy="6622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Gubbi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ubuntu</dc:creator>
  <cp:lastModifiedBy>ubuntu</cp:lastModifiedBy>
  <cp:revision>5</cp:revision>
  <dcterms:created xsi:type="dcterms:W3CDTF">2020-07-04T21:18:54Z</dcterms:created>
  <dcterms:modified xsi:type="dcterms:W3CDTF">2020-07-04T21:18:54Z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