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0-07-02 11-12-49"/>
          <p:cNvPicPr>
            <a:picLocks noChangeAspect="1"/>
          </p:cNvPicPr>
          <p:nvPr/>
        </p:nvPicPr>
        <p:blipFill>
          <a:blip r:embed="rId1"/>
          <a:srcRect l="457"/>
          <a:stretch>
            <a:fillRect/>
          </a:stretch>
        </p:blipFill>
        <p:spPr>
          <a:xfrm>
            <a:off x="-25400" y="-33020"/>
            <a:ext cx="12243435" cy="76460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43685" y="2854325"/>
            <a:ext cx="9533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</a:rPr>
              <a:t>ALDEIA DA SERRA REAL ESTATE</a:t>
            </a:r>
            <a:endParaRPr lang="en-US" altLang="en-US" sz="4400" b="1">
              <a:solidFill>
                <a:schemeClr val="bg1"/>
              </a:solidFill>
              <a:latin typeface="Gubbi" panose="00000400000000000000" charset="0"/>
              <a:cs typeface="Gubbi" panose="00000400000000000000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450340" y="3439160"/>
            <a:ext cx="9405620" cy="5270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622425" y="3631565"/>
            <a:ext cx="9533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 b="1">
                <a:solidFill>
                  <a:schemeClr val="bg1"/>
                </a:solidFill>
                <a:latin typeface="Gubbi" panose="00000400000000000000" charset="0"/>
                <a:cs typeface="Gubbi" panose="00000400000000000000" charset="0"/>
              </a:rPr>
              <a:t>web scraping</a:t>
            </a:r>
            <a:endParaRPr lang="en-US" altLang="en-US" sz="4400" b="1">
              <a:solidFill>
                <a:schemeClr val="bg1"/>
              </a:solidFill>
              <a:latin typeface="Gubbi" panose="00000400000000000000" charset="0"/>
              <a:cs typeface="Gubbi" panose="000004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vivare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383665"/>
            <a:ext cx="10058400" cy="4091305"/>
          </a:xfrm>
          <a:prstGeom prst="rect">
            <a:avLst/>
          </a:prstGeom>
        </p:spPr>
      </p:pic>
      <p:sp>
        <p:nvSpPr>
          <p:cNvPr id="5" name="Heptagon 4"/>
          <p:cNvSpPr/>
          <p:nvPr/>
        </p:nvSpPr>
        <p:spPr>
          <a:xfrm>
            <a:off x="4456430" y="3209290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/>
              <a:t>1</a:t>
            </a:r>
            <a:endParaRPr lang="" altLang="en-US" sz="1200" b="1"/>
          </a:p>
        </p:txBody>
      </p:sp>
      <p:sp>
        <p:nvSpPr>
          <p:cNvPr id="6" name="Heptagon 5"/>
          <p:cNvSpPr/>
          <p:nvPr/>
        </p:nvSpPr>
        <p:spPr>
          <a:xfrm>
            <a:off x="4456430" y="3465195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/>
              <a:t>2</a:t>
            </a:r>
            <a:endParaRPr lang="" altLang="en-US" sz="1200" b="1"/>
          </a:p>
        </p:txBody>
      </p:sp>
      <p:sp>
        <p:nvSpPr>
          <p:cNvPr id="7" name="Heptagon 6"/>
          <p:cNvSpPr/>
          <p:nvPr/>
        </p:nvSpPr>
        <p:spPr>
          <a:xfrm>
            <a:off x="4812030" y="3655695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/>
              <a:t>3</a:t>
            </a:r>
            <a:endParaRPr lang="" altLang="en-US" sz="1200" b="1"/>
          </a:p>
        </p:txBody>
      </p:sp>
      <p:sp>
        <p:nvSpPr>
          <p:cNvPr id="8" name="Heptagon 7"/>
          <p:cNvSpPr/>
          <p:nvPr/>
        </p:nvSpPr>
        <p:spPr>
          <a:xfrm>
            <a:off x="5454015" y="3670300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/>
              <a:t>4</a:t>
            </a:r>
            <a:endParaRPr lang="" altLang="en-US" sz="1200" b="1"/>
          </a:p>
        </p:txBody>
      </p:sp>
      <p:sp>
        <p:nvSpPr>
          <p:cNvPr id="9" name="Heptagon 8"/>
          <p:cNvSpPr/>
          <p:nvPr/>
        </p:nvSpPr>
        <p:spPr>
          <a:xfrm>
            <a:off x="6223635" y="3655695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/>
              <a:t>5</a:t>
            </a:r>
            <a:endParaRPr lang="" altLang="en-US" sz="1200" b="1"/>
          </a:p>
        </p:txBody>
      </p:sp>
      <p:sp>
        <p:nvSpPr>
          <p:cNvPr id="10" name="Heptagon 9"/>
          <p:cNvSpPr/>
          <p:nvPr/>
        </p:nvSpPr>
        <p:spPr>
          <a:xfrm>
            <a:off x="6814185" y="3670300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/>
              <a:t>6</a:t>
            </a:r>
            <a:endParaRPr lang="" altLang="en-US" sz="1200" b="1"/>
          </a:p>
        </p:txBody>
      </p:sp>
      <p:sp>
        <p:nvSpPr>
          <p:cNvPr id="11" name="Heptagon 10"/>
          <p:cNvSpPr/>
          <p:nvPr/>
        </p:nvSpPr>
        <p:spPr>
          <a:xfrm>
            <a:off x="4456430" y="4725035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/>
              <a:t>7</a:t>
            </a:r>
            <a:endParaRPr lang="" altLang="en-US" sz="1200" b="1"/>
          </a:p>
        </p:txBody>
      </p:sp>
      <p:sp>
        <p:nvSpPr>
          <p:cNvPr id="12" name="Heptagon 11"/>
          <p:cNvSpPr/>
          <p:nvPr/>
        </p:nvSpPr>
        <p:spPr>
          <a:xfrm>
            <a:off x="2817495" y="3098800"/>
            <a:ext cx="267970" cy="255905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/>
              <a:t>8</a:t>
            </a:r>
            <a:endParaRPr lang="" altLang="en-US" sz="1200" b="1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rcRect r="-18474"/>
          <a:stretch>
            <a:fillRect/>
          </a:stretch>
        </p:blipFill>
        <p:spPr>
          <a:xfrm>
            <a:off x="1066800" y="831215"/>
            <a:ext cx="11801475" cy="552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Presentation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Gubbi</vt:lpstr>
      <vt:lpstr>微软雅黑</vt:lpstr>
      <vt:lpstr>Arial Unicode MS</vt:lpstr>
      <vt:lpstr>Calibri Light</vt:lpstr>
      <vt:lpstr>Calibri</vt:lpstr>
      <vt:lpstr>Droid Sans Fallback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ubuntu</dc:creator>
  <cp:lastModifiedBy>ubuntu</cp:lastModifiedBy>
  <cp:revision>3</cp:revision>
  <dcterms:created xsi:type="dcterms:W3CDTF">2020-07-02T19:47:25Z</dcterms:created>
  <dcterms:modified xsi:type="dcterms:W3CDTF">2020-07-02T19:47:25Z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