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9" r:id="rId4"/>
    <p:sldId id="260" r:id="rId5"/>
    <p:sldId id="261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20-07-02 11-12-49"/>
          <p:cNvPicPr>
            <a:picLocks noChangeAspect="1"/>
          </p:cNvPicPr>
          <p:nvPr/>
        </p:nvPicPr>
        <p:blipFill>
          <a:blip r:embed="rId1"/>
          <a:srcRect l="457"/>
          <a:stretch>
            <a:fillRect/>
          </a:stretch>
        </p:blipFill>
        <p:spPr>
          <a:xfrm>
            <a:off x="-26035" y="330200"/>
            <a:ext cx="12243435" cy="764603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543685" y="2854325"/>
            <a:ext cx="95338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solidFill>
                  <a:schemeClr val="bg1"/>
                </a:solidFill>
                <a:latin typeface="Gubbi" panose="00000400000000000000" charset="0"/>
                <a:cs typeface="Gubbi" panose="00000400000000000000" charset="0"/>
              </a:rPr>
              <a:t>ALDEIA DA SERRA REAL ESTATE</a:t>
            </a:r>
            <a:endParaRPr lang="en-US" altLang="en-US" sz="4400" b="1">
              <a:solidFill>
                <a:schemeClr val="bg1"/>
              </a:solidFill>
              <a:latin typeface="Gubbi" panose="00000400000000000000" charset="0"/>
              <a:cs typeface="Gubbi" panose="00000400000000000000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450340" y="3439160"/>
            <a:ext cx="9405620" cy="52705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1622425" y="3631565"/>
            <a:ext cx="95338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400" b="1">
                <a:solidFill>
                  <a:schemeClr val="bg1"/>
                </a:solidFill>
                <a:latin typeface="Gubbi" panose="00000400000000000000" charset="0"/>
                <a:cs typeface="Gubbi" panose="00000400000000000000" charset="0"/>
              </a:rPr>
              <a:t>scraping | etl | eda | ml | deploy</a:t>
            </a:r>
            <a:endParaRPr lang="en-US" altLang="en-US" sz="4400" b="1">
              <a:solidFill>
                <a:schemeClr val="bg1"/>
              </a:solidFill>
              <a:latin typeface="Gubbi" panose="00000400000000000000" charset="0"/>
              <a:cs typeface="Gubbi" panose="00000400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vivare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383665"/>
            <a:ext cx="10058400" cy="4091305"/>
          </a:xfrm>
          <a:prstGeom prst="rect">
            <a:avLst/>
          </a:prstGeom>
        </p:spPr>
      </p:pic>
      <p:sp>
        <p:nvSpPr>
          <p:cNvPr id="5" name="Heptagon 4"/>
          <p:cNvSpPr/>
          <p:nvPr/>
        </p:nvSpPr>
        <p:spPr>
          <a:xfrm>
            <a:off x="4456430" y="3209290"/>
            <a:ext cx="267970" cy="255905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/>
              <a:t>1</a:t>
            </a:r>
            <a:endParaRPr lang="en-US" altLang="en-US" sz="1200" b="1"/>
          </a:p>
        </p:txBody>
      </p:sp>
      <p:sp>
        <p:nvSpPr>
          <p:cNvPr id="6" name="Heptagon 5"/>
          <p:cNvSpPr/>
          <p:nvPr/>
        </p:nvSpPr>
        <p:spPr>
          <a:xfrm>
            <a:off x="4456430" y="3465195"/>
            <a:ext cx="267970" cy="255905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/>
              <a:t>2</a:t>
            </a:r>
            <a:endParaRPr lang="en-US" altLang="en-US" sz="1200" b="1"/>
          </a:p>
        </p:txBody>
      </p:sp>
      <p:sp>
        <p:nvSpPr>
          <p:cNvPr id="7" name="Heptagon 6"/>
          <p:cNvSpPr/>
          <p:nvPr/>
        </p:nvSpPr>
        <p:spPr>
          <a:xfrm>
            <a:off x="4812030" y="3655695"/>
            <a:ext cx="267970" cy="255905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/>
              <a:t>3</a:t>
            </a:r>
            <a:endParaRPr lang="en-US" altLang="en-US" sz="1200" b="1"/>
          </a:p>
        </p:txBody>
      </p:sp>
      <p:sp>
        <p:nvSpPr>
          <p:cNvPr id="8" name="Heptagon 7"/>
          <p:cNvSpPr/>
          <p:nvPr/>
        </p:nvSpPr>
        <p:spPr>
          <a:xfrm>
            <a:off x="5454015" y="3670300"/>
            <a:ext cx="267970" cy="255905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/>
              <a:t>4</a:t>
            </a:r>
            <a:endParaRPr lang="en-US" altLang="en-US" sz="1200" b="1"/>
          </a:p>
        </p:txBody>
      </p:sp>
      <p:sp>
        <p:nvSpPr>
          <p:cNvPr id="9" name="Heptagon 8"/>
          <p:cNvSpPr/>
          <p:nvPr/>
        </p:nvSpPr>
        <p:spPr>
          <a:xfrm>
            <a:off x="6223635" y="3655695"/>
            <a:ext cx="267970" cy="255905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/>
              <a:t>5</a:t>
            </a:r>
            <a:endParaRPr lang="en-US" altLang="en-US" sz="1200" b="1"/>
          </a:p>
        </p:txBody>
      </p:sp>
      <p:sp>
        <p:nvSpPr>
          <p:cNvPr id="10" name="Heptagon 9"/>
          <p:cNvSpPr/>
          <p:nvPr/>
        </p:nvSpPr>
        <p:spPr>
          <a:xfrm>
            <a:off x="6814185" y="3670300"/>
            <a:ext cx="267970" cy="255905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/>
              <a:t>6</a:t>
            </a:r>
            <a:endParaRPr lang="en-US" altLang="en-US" sz="1200" b="1"/>
          </a:p>
        </p:txBody>
      </p:sp>
      <p:sp>
        <p:nvSpPr>
          <p:cNvPr id="11" name="Heptagon 10"/>
          <p:cNvSpPr/>
          <p:nvPr/>
        </p:nvSpPr>
        <p:spPr>
          <a:xfrm>
            <a:off x="4456430" y="4725035"/>
            <a:ext cx="267970" cy="255905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/>
              <a:t>7</a:t>
            </a:r>
            <a:endParaRPr lang="en-US" altLang="en-US" sz="1200" b="1"/>
          </a:p>
        </p:txBody>
      </p:sp>
      <p:sp>
        <p:nvSpPr>
          <p:cNvPr id="12" name="Heptagon 11"/>
          <p:cNvSpPr/>
          <p:nvPr/>
        </p:nvSpPr>
        <p:spPr>
          <a:xfrm>
            <a:off x="2817495" y="3098800"/>
            <a:ext cx="267970" cy="255905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/>
              <a:t>8</a:t>
            </a:r>
            <a:endParaRPr lang="en-US" altLang="en-US" sz="1200" b="1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rcRect r="-18474"/>
          <a:stretch>
            <a:fillRect/>
          </a:stretch>
        </p:blipFill>
        <p:spPr>
          <a:xfrm>
            <a:off x="1066800" y="831215"/>
            <a:ext cx="11801475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4440" y="118110"/>
            <a:ext cx="9723755" cy="66224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20-07-06 10-59-09"/>
          <p:cNvPicPr>
            <a:picLocks noChangeAspect="1"/>
          </p:cNvPicPr>
          <p:nvPr/>
        </p:nvPicPr>
        <p:blipFill>
          <a:blip r:embed="rId1"/>
          <a:srcRect r="43931"/>
          <a:stretch>
            <a:fillRect/>
          </a:stretch>
        </p:blipFill>
        <p:spPr>
          <a:xfrm>
            <a:off x="1007110" y="158115"/>
            <a:ext cx="8627745" cy="3134995"/>
          </a:xfrm>
          <a:prstGeom prst="rect">
            <a:avLst/>
          </a:prstGeom>
        </p:spPr>
      </p:pic>
      <p:pic>
        <p:nvPicPr>
          <p:cNvPr id="5" name="Picture 4" descr="Screenshot from 2020-07-06 10-59-09"/>
          <p:cNvPicPr>
            <a:picLocks noChangeAspect="1"/>
          </p:cNvPicPr>
          <p:nvPr/>
        </p:nvPicPr>
        <p:blipFill>
          <a:blip r:embed="rId1"/>
          <a:srcRect l="55434"/>
          <a:stretch>
            <a:fillRect/>
          </a:stretch>
        </p:blipFill>
        <p:spPr>
          <a:xfrm>
            <a:off x="2331085" y="3446780"/>
            <a:ext cx="7089775" cy="32410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468495" y="1362075"/>
            <a:ext cx="12890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920" y="1660525"/>
            <a:ext cx="1828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10510" y="4695825"/>
            <a:ext cx="1828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3045" y="4994275"/>
            <a:ext cx="1828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22470" y="4686300"/>
            <a:ext cx="1828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44745" y="4686300"/>
            <a:ext cx="1828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22470" y="4832350"/>
            <a:ext cx="51943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70425" y="4986655"/>
            <a:ext cx="431800" cy="127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94660" y="4689475"/>
            <a:ext cx="122809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54960" y="4832350"/>
            <a:ext cx="135826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03550" y="4994275"/>
            <a:ext cx="10585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05350" y="4686300"/>
            <a:ext cx="2413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03875" y="4603750"/>
            <a:ext cx="12192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11470" y="4603750"/>
            <a:ext cx="1828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26100" y="4759325"/>
            <a:ext cx="1828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241925" y="4914900"/>
            <a:ext cx="5810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25795" y="4603750"/>
            <a:ext cx="10033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24525" y="5057775"/>
            <a:ext cx="889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70270" y="4986655"/>
            <a:ext cx="5810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358890" y="4832350"/>
            <a:ext cx="1828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159500" y="4679950"/>
            <a:ext cx="1828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40475" y="4683125"/>
            <a:ext cx="12192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462395" y="4683125"/>
            <a:ext cx="10033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78320" y="4759325"/>
            <a:ext cx="47815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686550" y="4914900"/>
            <a:ext cx="5270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13600" y="4914900"/>
            <a:ext cx="10033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705725" y="4686300"/>
            <a:ext cx="12192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496175" y="4683125"/>
            <a:ext cx="23177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32725" y="4686300"/>
            <a:ext cx="3238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518400" y="4832350"/>
            <a:ext cx="6572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064500" y="4965700"/>
            <a:ext cx="10033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790305" y="4765675"/>
            <a:ext cx="12192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566150" y="4772025"/>
            <a:ext cx="23177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902700" y="4765675"/>
            <a:ext cx="3238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588375" y="4911725"/>
            <a:ext cx="6572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606925" y="1362075"/>
            <a:ext cx="8572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445000" y="1508125"/>
            <a:ext cx="100012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68875" y="1654175"/>
            <a:ext cx="3556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5597525" y="1143000"/>
            <a:ext cx="4029075" cy="59055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10126980" y="2822575"/>
            <a:ext cx="206375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0139680" y="3140075"/>
            <a:ext cx="206375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10358755" y="2613025"/>
            <a:ext cx="10090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solidFill>
                  <a:srgbClr val="00B0F0"/>
                </a:solidFill>
              </a:rPr>
              <a:t>attribute</a:t>
            </a:r>
            <a:endParaRPr lang="" altLang="en-US">
              <a:solidFill>
                <a:srgbClr val="00B0F0"/>
              </a:solidFill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10371455" y="2905125"/>
            <a:ext cx="58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solidFill>
                  <a:srgbClr val="C00000"/>
                </a:solidFill>
              </a:rPr>
              <a:t>dust</a:t>
            </a:r>
            <a:endParaRPr lang="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WPS Presentation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Gubbi</vt:lpstr>
      <vt:lpstr>微软雅黑</vt:lpstr>
      <vt:lpstr>Arial Unicode MS</vt:lpstr>
      <vt:lpstr>Calibri Light</vt:lpstr>
      <vt:lpstr>Calibri</vt:lpstr>
      <vt:lpstr>Droid Sans Fallback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ubuntu</dc:creator>
  <cp:lastModifiedBy>ubuntu</cp:lastModifiedBy>
  <cp:revision>7</cp:revision>
  <dcterms:created xsi:type="dcterms:W3CDTF">2020-07-06T14:16:41Z</dcterms:created>
  <dcterms:modified xsi:type="dcterms:W3CDTF">2020-07-06T14:16:41Z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