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9D26A-5304-4C6B-A3EC-D6B369329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C982C-EC6C-423E-B76E-DAEBD3D58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DADBF-17A0-4D3A-9879-5ABE15D5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15BB2-06D8-444C-8E4C-BE3B85BB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5F4ED-0848-4365-A53A-070F035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1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BE7B5-D1D0-4BF9-81F9-2CDF96B9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555C0C-D7CC-4A2C-9575-67F9BDA6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9A742-4F4E-4E34-A76B-D93DDD19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AAC93-2EEE-4EEE-9C18-4BED5A56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34213C-CD63-4A11-8FD3-AD9E3A32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77F19-E5DE-462A-B786-0045EE116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9C8066-5953-49D0-97DC-81D9801B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CE310-308D-4EF6-8410-16EFA1DF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2941E-4FD5-4F97-994E-1B221327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97EB89-838F-4971-A6F0-BBB14B47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60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AAE02-D8D6-42CA-8F11-5D851546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F6016-F153-4898-8C96-E1F63DB3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F58959-9BA1-41F2-8A3C-3A9989DE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69D0FF-7805-4534-80F3-D638370F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2FE96B-A0A7-4785-B41A-68320A5E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37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27EE8-E576-4229-A806-8130EF7C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D1F4E-E33D-45D1-B929-BF407056F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AF3F2-4CFE-4220-87FF-9B162498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775C4-5D7F-41D8-8AF2-C95EE317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712783-D9F3-41C7-B6B7-2BB1BCDE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59F88-C143-4236-9945-E16CBAA1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1D73D9-B227-42F7-8069-7B6E502A2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9187FD-2268-4F8E-86BB-B107F5E63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1284C-B461-4619-A341-271ACC38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8E047-7623-4955-B8B6-D94251D1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27485-84F5-4DE9-83B8-BA473135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15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D14CC-854A-4849-A8F5-BF7A44B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BA4A7-9864-4ED3-97BA-EAF2E2762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07F1F0-D398-4A46-9289-E449BDA9B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03FD83-80FF-4B09-9B34-33934951D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CCFDFA-081F-4DDF-9CF3-77D34C0FF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70200A-3C0C-4F1D-9E2C-014BCB25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FF1914-B75E-4852-AF4E-9F7E9FDC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ACAE5A-0DA6-498B-B1B5-1F2C6568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9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DBF4C-9CD6-4D4E-A436-D29B99D0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2CCAD8-7C35-441B-9EBF-ACC52BE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605A06-9380-4FE3-AEF9-5509744D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6D192C-79E6-4005-BA96-87FB73CA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2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63D989-8526-4DC6-98E9-5618A4CD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0655AF-752B-4F7B-8434-BBD907C3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E0C7F8-1BD0-44B7-80C6-3BED1772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9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AC1B3-E014-412F-ADB7-9C0C1017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0EBB1-D8B4-48F3-B7F9-24AF1E15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CCB29D-7A86-4F7D-B4B9-2C7BB4CFD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A0C1D-5B6F-45DF-B7DB-A74720FC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DA274-AF50-4A29-AC53-DD17E3F2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D4A482-9C93-4606-8DBB-ED82CC51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5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E3330-1B71-4467-AF05-9D5AF936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899B3D-9AA7-4109-96F2-D41465E65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543A47-003E-4C7D-9BBD-CB97F2A8F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42094D-8A18-411A-BAF7-D9292B34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C2A9B0-9CEE-418C-86C0-635CC7F4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401C5A-1057-4188-B73F-BCF729F7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1077A6-ABCF-47B3-8C73-690A5D27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AF1F5-FDDA-40AE-8A7A-214BDC73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ED7E2-7D81-45CB-96F0-B8B003063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213A-C7B0-42EC-8BD0-B8D1E19567A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88DFE3-116B-465C-AED4-57107331C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C0CE9F-5583-43A0-8C07-17B1F33C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A5DA-B581-487B-8474-1FB5E6C2C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7A61B6C-8CFD-4705-AC33-BA03DB54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894" y="94732"/>
            <a:ext cx="1769763" cy="4805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7E8D12-5AAF-48D3-B281-0C0493F0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549" y="145437"/>
            <a:ext cx="1461652" cy="38731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B087FF7-EE2E-4D66-8B30-F498F384464C}"/>
              </a:ext>
            </a:extLst>
          </p:cNvPr>
          <p:cNvSpPr/>
          <p:nvPr/>
        </p:nvSpPr>
        <p:spPr>
          <a:xfrm rot="10800000">
            <a:off x="0" y="600659"/>
            <a:ext cx="12192000" cy="48649"/>
          </a:xfrm>
          <a:prstGeom prst="rect">
            <a:avLst/>
          </a:prstGeom>
          <a:gradFill flip="none" rotWithShape="1">
            <a:gsLst>
              <a:gs pos="4000">
                <a:srgbClr val="EA332B"/>
              </a:gs>
              <a:gs pos="96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F62DCC-E56E-4932-9499-1633C75F880F}"/>
              </a:ext>
            </a:extLst>
          </p:cNvPr>
          <p:cNvSpPr/>
          <p:nvPr/>
        </p:nvSpPr>
        <p:spPr>
          <a:xfrm>
            <a:off x="0" y="6543690"/>
            <a:ext cx="12192000" cy="20632"/>
          </a:xfrm>
          <a:prstGeom prst="rect">
            <a:avLst/>
          </a:prstGeom>
          <a:gradFill flip="none" rotWithShape="1">
            <a:gsLst>
              <a:gs pos="4000">
                <a:srgbClr val="EA332B"/>
              </a:gs>
              <a:gs pos="96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47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 Silva</dc:creator>
  <cp:lastModifiedBy>Glauber Silva</cp:lastModifiedBy>
  <cp:revision>7</cp:revision>
  <dcterms:created xsi:type="dcterms:W3CDTF">2020-05-10T20:18:17Z</dcterms:created>
  <dcterms:modified xsi:type="dcterms:W3CDTF">2020-05-10T21:41:50Z</dcterms:modified>
</cp:coreProperties>
</file>