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70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>
      <p:cViewPr varScale="1">
        <p:scale>
          <a:sx n="69" d="100"/>
          <a:sy n="69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Programação Generativa Baseada em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4000" dirty="0" smtClean="0"/>
              <a:t>MOTORES DE GABARITOS (TEMPLATE ENGINES)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32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Documento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Sistema de processamento 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Usando engenharia de software </a:t>
            </a:r>
            <a:r>
              <a:rPr lang="pt-BR" sz="2800" b="1" dirty="0" smtClean="0"/>
              <a:t>baseada em reuso e a programação generativa </a:t>
            </a:r>
            <a:r>
              <a:rPr lang="pt-BR" sz="2800" b="1" dirty="0" smtClean="0"/>
              <a:t>é possível ajudar </a:t>
            </a:r>
            <a:r>
              <a:rPr lang="pt-BR" sz="2800" b="1" dirty="0" smtClean="0"/>
              <a:t>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Freemarker Template 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Linguagem específica de marcação com diversas funcionalidades. Entre elas: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Blocos condicionais;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Estruturas de repetição;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Iteradores para coleções;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Operações Aritméticas / Operações com Strings;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Macros / Aninhamento de Gabaritos</a:t>
            </a:r>
          </a:p>
        </p:txBody>
      </p:sp>
    </p:spTree>
    <p:extLst>
      <p:ext uri="{BB962C8B-B14F-4D97-AF65-F5344CB8AC3E}">
        <p14:creationId xmlns:p14="http://schemas.microsoft.com/office/powerpoint/2010/main" val="29075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 smtClean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grafico.nome</a:t>
            </a:r>
            <a:r>
              <a:rPr lang="pt-BR" sz="1600" b="1" dirty="0">
                <a:latin typeface="Consolas" panose="020B0609020204030204" pitchFamily="49" charset="0"/>
              </a:rPr>
              <a:t>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100" dirty="0"/>
              <a:t>Freemarker Template 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512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da Aplicação</a:t>
            </a:r>
            <a:br>
              <a:rPr lang="pt-BR" dirty="0" smtClean="0"/>
            </a:br>
            <a:r>
              <a:rPr lang="pt-BR" sz="3100" dirty="0" smtClean="0"/>
              <a:t>Requisitos não Funcionais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1"/>
            <a:ext cx="8712968" cy="53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Modelo </a:t>
            </a:r>
            <a:r>
              <a:rPr lang="pt-BR" sz="3100" dirty="0"/>
              <a:t>Dataset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4288" cy="53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344</TotalTime>
  <Words>1290</Words>
  <Application>Microsoft Office PowerPoint</Application>
  <PresentationFormat>Apresentação na tela (4:3)</PresentationFormat>
  <Paragraphs>141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  <vt:lpstr>Fundamentação Teórica Reúso de Software – Geradores de Programas</vt:lpstr>
      <vt:lpstr>Fundamentação Teórica Programação Generativa Baseada em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Motores de Gabaritos</vt:lpstr>
      <vt:lpstr>Fundamentação Teórica Apache Freemarker</vt:lpstr>
      <vt:lpstr>Fundamentação Teórica Freemarker Template Language</vt:lpstr>
      <vt:lpstr>Fundamentação Teórica Freemarker Template Language</vt:lpstr>
      <vt:lpstr>Fundamentação Teórica Freemarker Template Language</vt:lpstr>
      <vt:lpstr>Desenvolvimento da Aplicação Requisitos Funcionais</vt:lpstr>
      <vt:lpstr>Desenvolvimento da Aplicação Requisitos não Funcionais</vt:lpstr>
      <vt:lpstr>Desenvolvimento da Aplicação GUI</vt:lpstr>
      <vt:lpstr>Desenvolvimento da Aplicação Classe Dataset</vt:lpstr>
      <vt:lpstr>Desenvolvimento da Aplicação Modelo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81</cp:revision>
  <dcterms:created xsi:type="dcterms:W3CDTF">2020-02-25T21:18:48Z</dcterms:created>
  <dcterms:modified xsi:type="dcterms:W3CDTF">2020-03-01T22:21:37Z</dcterms:modified>
</cp:coreProperties>
</file>