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70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>
      <p:cViewPr varScale="1">
        <p:scale>
          <a:sx n="69" d="100"/>
          <a:sy n="69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Programação Generativa Baseada em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4000" dirty="0" smtClean="0"/>
              <a:t>MOTORES DE GABARITOS (TEMPLATE ENGINES)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32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Documento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 de processamento 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Podem a engenharia de software baseada em reuso e a programação generativa ajudar 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Freemarker Template 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Linguagem específica de marcação com diversas funcionalidades. Entre elas: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Blocos condicionais;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Estruturas de repetição;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Iteradores para coleções;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Operações Aritméticas / Operações com Strings;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Macros / Aninhamento de Gabaritos</a:t>
            </a:r>
          </a:p>
        </p:txBody>
      </p:sp>
    </p:spTree>
    <p:extLst>
      <p:ext uri="{BB962C8B-B14F-4D97-AF65-F5344CB8AC3E}">
        <p14:creationId xmlns:p14="http://schemas.microsoft.com/office/powerpoint/2010/main" val="2907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12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não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1"/>
            <a:ext cx="8712968" cy="53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Dashboard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4" y="1700808"/>
            <a:ext cx="7488832" cy="479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4288" cy="53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4288" cy="53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332</TotalTime>
  <Words>1295</Words>
  <Application>Microsoft Office PowerPoint</Application>
  <PresentationFormat>Apresentação na tela (4:3)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  <vt:lpstr>Fundamentação Teórica Reúso de Software – Geradores de Programas</vt:lpstr>
      <vt:lpstr>Fundamentação Teórica Programação Generativa Baseada em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Apache Freemarker</vt:lpstr>
      <vt:lpstr>Fundamentação Teórica Freemarker Template Language</vt:lpstr>
      <vt:lpstr>Fundamentação Teórica Freemarker Template Language</vt:lpstr>
      <vt:lpstr>Fundamentação Teórica Freemarker Template Language</vt:lpstr>
      <vt:lpstr>Desenvolvimento da Aplicação Requisitos Funcionais</vt:lpstr>
      <vt:lpstr>Desenvolvimento da Aplicação Requisitos não Funcionais</vt:lpstr>
      <vt:lpstr>Desenvolvimento da Aplicação GUI</vt:lpstr>
      <vt:lpstr>Desenvolvimento da Aplicação Dashboard</vt:lpstr>
      <vt:lpstr>Desenvolvimento da Aplicação Modelo Dataset</vt:lpstr>
      <vt:lpstr>Desenvolvimento da Aplicação Modelo Dataset</vt:lpstr>
      <vt:lpstr>Desenvolvimento da Aplicação Modelo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78</cp:revision>
  <dcterms:created xsi:type="dcterms:W3CDTF">2020-02-25T21:18:48Z</dcterms:created>
  <dcterms:modified xsi:type="dcterms:W3CDTF">2020-02-29T16:35:38Z</dcterms:modified>
</cp:coreProperties>
</file>