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400800" cy="931912"/>
          </a:xfrm>
        </p:spPr>
        <p:txBody>
          <a:bodyPr/>
          <a:lstStyle/>
          <a:p>
            <a:r>
              <a:rPr lang="pt-BR" b="1" dirty="0"/>
              <a:t>Gerador de quadros de apresentação de dados em formato de Dashboards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512505"/>
            <a:ext cx="7912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dirty="0" smtClean="0"/>
              <a:t>Aluno: Glauber </a:t>
            </a:r>
            <a:r>
              <a:rPr lang="pt-BR" sz="2000" b="1" dirty="0" err="1" smtClean="0"/>
              <a:t>Matteis</a:t>
            </a:r>
            <a:r>
              <a:rPr lang="pt-BR" sz="2000" b="1" dirty="0" smtClean="0"/>
              <a:t> Gadelha</a:t>
            </a:r>
          </a:p>
          <a:p>
            <a:pPr algn="r"/>
            <a:r>
              <a:rPr lang="pt-BR" sz="2000" b="1" dirty="0" err="1" smtClean="0"/>
              <a:t>Orientador:</a:t>
            </a:r>
            <a:r>
              <a:rPr lang="pt-BR" sz="2000" dirty="0" err="1"/>
              <a:t>Prof</a:t>
            </a:r>
            <a:r>
              <a:rPr lang="pt-BR" sz="2000" dirty="0"/>
              <a:t>. Me. Claudio Roberto de Lima Martins</a:t>
            </a:r>
            <a:r>
              <a:rPr lang="pt-BR" sz="2000" b="1" dirty="0" smtClean="0"/>
              <a:t> </a:t>
            </a:r>
            <a:endParaRPr lang="pt-BR" sz="2000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509794" y="3429000"/>
            <a:ext cx="820891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600" dirty="0" smtClean="0"/>
              <a:t>Reúso de Software – Geradores de 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(</a:t>
            </a:r>
            <a:r>
              <a:rPr lang="pt-BR" sz="2800" dirty="0"/>
              <a:t>SOMMERVILLE, </a:t>
            </a:r>
            <a:r>
              <a:rPr lang="pt-BR" sz="2800" dirty="0" smtClean="0"/>
              <a:t>2013) Softwares que geram outros softwares a partir de especificações de alto nível;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(LUCRÉDIO, 2009</a:t>
            </a:r>
            <a:r>
              <a:rPr lang="pt-BR" sz="2800" dirty="0" smtClean="0"/>
              <a:t>) Traz redução de tempo, redução de possibilidade erro humano;</a:t>
            </a:r>
            <a:endParaRPr lang="pt-BR" sz="2800" b="1" dirty="0" smtClean="0"/>
          </a:p>
          <a:p>
            <a:pPr>
              <a:lnSpc>
                <a:spcPct val="150000"/>
              </a:lnSpc>
            </a:pPr>
            <a:r>
              <a:rPr lang="pt-BR" sz="2800" dirty="0"/>
              <a:t>(SYRIANI; LUHUNU; SAHRAOUI, 2018</a:t>
            </a:r>
            <a:r>
              <a:rPr lang="pt-BR" sz="2800" dirty="0" smtClean="0"/>
              <a:t>) </a:t>
            </a:r>
            <a:r>
              <a:rPr lang="pt-BR" sz="2800" dirty="0"/>
              <a:t>garantir que o usuário especifique o que espera de um programa e que um software gere automaticamente o programa sem nenhuma assistência do usuário 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tecnológica trouxe acesso a um volume de dados massivo;</a:t>
            </a:r>
          </a:p>
          <a:p>
            <a:r>
              <a:rPr lang="pt-BR" dirty="0" smtClean="0"/>
              <a:t>Soluções de visualização de dados através de quadros gráficos facilitam o entendimento e a análise;</a:t>
            </a:r>
          </a:p>
          <a:p>
            <a:r>
              <a:rPr lang="pt-BR" dirty="0" smtClean="0"/>
              <a:t>Mesmo com a evolução das linguagens de programação é trabalhoso gerar esses gráficos;</a:t>
            </a:r>
          </a:p>
          <a:p>
            <a:r>
              <a:rPr lang="pt-BR" sz="2800" dirty="0" smtClean="0"/>
              <a:t>Motivação da pesquisa: </a:t>
            </a:r>
            <a:r>
              <a:rPr lang="pt-BR" sz="2800" b="1" dirty="0" smtClean="0"/>
              <a:t>Podem a engenharia de software baseada em reuso e a programação generativa ajudar a diminuir o esforço repetitivo de gerar esses quadros?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Desenvolver aplicação em Java 8 SE que:</a:t>
            </a:r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tipos diversos de gráficos e associá-los aos atributos do arquivo;</a:t>
            </a:r>
          </a:p>
          <a:p>
            <a:pPr lvl="1"/>
            <a:r>
              <a:rPr lang="pt-BR" dirty="0" smtClean="0"/>
              <a:t>Aplicação permite seleção entre Gráfico Pizza, Linhas e Barras Horizontais</a:t>
            </a:r>
          </a:p>
          <a:p>
            <a:r>
              <a:rPr lang="pt-BR" sz="2800" dirty="0" smtClean="0"/>
              <a:t>Com base em um  gabarito estático e uma coleção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aplicação deve funcionar?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529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em artigos,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(KRUEGGER,1992) Reuso de software é o processo de se criar software a partir de software existente;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(SHIMABUKURO JUNIOR, 2006</a:t>
            </a:r>
            <a:r>
              <a:rPr lang="pt-BR" dirty="0" smtClean="0"/>
              <a:t>) Código fonte, diagramas, documentação e qualquer outro artefato pode e deve ser utilizado para acelerar o processo de desenvolvimento de novas soluções;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(SOMMERVILLE, 2013</a:t>
            </a:r>
            <a:r>
              <a:rPr lang="pt-BR" dirty="0" smtClean="0"/>
              <a:t>) O movimento de software livre tem impulsionado o reuso;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Redução do tempo de </a:t>
            </a:r>
            <a:r>
              <a:rPr lang="pt-BR" sz="3200" dirty="0" smtClean="0"/>
              <a:t>desenvolvimento;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Aumento </a:t>
            </a:r>
            <a:r>
              <a:rPr lang="pt-BR" sz="3200" dirty="0"/>
              <a:t>da </a:t>
            </a:r>
            <a:r>
              <a:rPr lang="pt-BR" sz="3200" dirty="0" smtClean="0"/>
              <a:t>confiança</a:t>
            </a:r>
            <a:endParaRPr lang="pt-BR" sz="3200" dirty="0"/>
          </a:p>
          <a:p>
            <a:pPr lvl="0">
              <a:lnSpc>
                <a:spcPct val="150000"/>
              </a:lnSpc>
            </a:pPr>
            <a:r>
              <a:rPr lang="pt-BR" sz="3200" dirty="0"/>
              <a:t>Melhor uso da </a:t>
            </a:r>
            <a:r>
              <a:rPr lang="pt-BR" sz="3200" dirty="0" smtClean="0"/>
              <a:t>mão-de-obra</a:t>
            </a:r>
            <a:endParaRPr lang="pt-BR" sz="3200" dirty="0"/>
          </a:p>
          <a:p>
            <a:pPr marL="0" indent="0" algn="just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/>
              <a:t>Ausência de ferramentas de </a:t>
            </a:r>
            <a:r>
              <a:rPr lang="pt-BR" sz="3600" dirty="0" smtClean="0"/>
              <a:t>suporte;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Síndrome do “não inventado </a:t>
            </a:r>
            <a:r>
              <a:rPr lang="pt-BR" sz="3600" dirty="0" smtClean="0"/>
              <a:t>aqui”;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/>
              <a:t>Aumento do custo de </a:t>
            </a:r>
            <a:r>
              <a:rPr lang="pt-BR" sz="3600" dirty="0" smtClean="0"/>
              <a:t>manutenção.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5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Reúso de Software - Abordagens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(</a:t>
            </a:r>
            <a:r>
              <a:rPr lang="pt-BR" dirty="0"/>
              <a:t>SOMMERVILLE, 2013</a:t>
            </a:r>
            <a:r>
              <a:rPr lang="pt-BR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Arquiteturais;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Padrões de Projeto;</a:t>
            </a:r>
            <a:endParaRPr lang="pt-BR" sz="3600" dirty="0"/>
          </a:p>
          <a:p>
            <a:pPr lvl="0">
              <a:lnSpc>
                <a:spcPct val="150000"/>
              </a:lnSpc>
            </a:pPr>
            <a:r>
              <a:rPr lang="pt-BR" sz="3600" dirty="0" smtClean="0"/>
              <a:t>Sistemas ERP;</a:t>
            </a:r>
          </a:p>
          <a:p>
            <a:pPr lvl="0">
              <a:lnSpc>
                <a:spcPct val="150000"/>
              </a:lnSpc>
            </a:pPr>
            <a:r>
              <a:rPr lang="pt-BR" sz="4000" b="1" dirty="0" smtClean="0"/>
              <a:t>Geradores de Programas;</a:t>
            </a:r>
            <a:endParaRPr lang="pt-BR" sz="3600" b="1" dirty="0" smtClean="0"/>
          </a:p>
          <a:p>
            <a:pPr lvl="0">
              <a:lnSpc>
                <a:spcPct val="150000"/>
              </a:lnSpc>
            </a:pP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7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</TotalTime>
  <Words>426</Words>
  <Application>Microsoft Office PowerPoint</Application>
  <PresentationFormat>Apresentação na tela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Brilho</vt:lpstr>
      <vt:lpstr>Defesa tcc</vt:lpstr>
      <vt:lpstr>Introdução</vt:lpstr>
      <vt:lpstr>Objetivo do Trabalho</vt:lpstr>
      <vt:lpstr>Como a aplicação deve funcionar?</vt:lpstr>
      <vt:lpstr>Metodologia</vt:lpstr>
      <vt:lpstr>Fundamentação Teórica Reúso de Software</vt:lpstr>
      <vt:lpstr>Fundamentação Teórica Reúso de Software - Vantagens</vt:lpstr>
      <vt:lpstr>Fundamentação Teórica Reúso de Software - Desvantagens</vt:lpstr>
      <vt:lpstr>Fundamentação Teórica Reúso de Software - Abordagens</vt:lpstr>
      <vt:lpstr>Fundamentação Teórica Reúso de Software – Geradores de Programas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 Matteis Gadelha</cp:lastModifiedBy>
  <cp:revision>30</cp:revision>
  <dcterms:created xsi:type="dcterms:W3CDTF">2020-02-25T21:18:48Z</dcterms:created>
  <dcterms:modified xsi:type="dcterms:W3CDTF">2020-02-26T03:14:15Z</dcterms:modified>
</cp:coreProperties>
</file>