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67" r:id="rId6"/>
    <p:sldId id="268" r:id="rId7"/>
    <p:sldId id="269" r:id="rId8"/>
    <p:sldId id="270" r:id="rId9"/>
    <p:sldId id="272" r:id="rId10"/>
    <p:sldId id="283" r:id="rId11"/>
    <p:sldId id="273" r:id="rId12"/>
    <p:sldId id="274" r:id="rId13"/>
    <p:sldId id="275" r:id="rId14"/>
    <p:sldId id="284" r:id="rId15"/>
    <p:sldId id="276" r:id="rId16"/>
    <p:sldId id="28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DBF8-EA1C-4E34-B950-4C5E913E24F0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3BA11-FB54-41C2-B7E6-01C6651E7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BA11-FB54-41C2-B7E6-01C6651E7D2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0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8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2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7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4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6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09D-9E47-49DB-945E-EC41F1AC027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4coders.wordpress.com/" TargetMode="External"/><Relationship Id="rId2" Type="http://schemas.openxmlformats.org/officeDocument/2006/relationships/hyperlink" Target="https://github.com/glaucia86/qa-ladies-node-mocha-chai-dem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demy.com/curso-typescript-para-desenvolvedores-c" TargetMode="External"/><Relationship Id="rId4" Type="http://schemas.openxmlformats.org/officeDocument/2006/relationships/hyperlink" Target="https://www.youtube.com/user/l32759?sub_confirmation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haij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92504" y="930442"/>
            <a:ext cx="1020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Instalação do Mocha &amp; Chai(via npm):</a:t>
            </a:r>
            <a:endParaRPr lang="pt-BR" sz="4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01886" y="2721114"/>
            <a:ext cx="59275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npm install </a:t>
            </a:r>
            <a:r>
              <a:rPr lang="pt-BR" sz="4000" dirty="0" smtClean="0"/>
              <a:t>–</a:t>
            </a:r>
            <a:r>
              <a:rPr lang="pt-BR" sz="4000" smtClean="0"/>
              <a:t>g </a:t>
            </a:r>
            <a:r>
              <a:rPr lang="pt-BR" sz="4000" smtClean="0"/>
              <a:t>mocha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3883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9811" y="2261937"/>
            <a:ext cx="10876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Talk is cheap. Show me the code!!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1812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368969" y="2152599"/>
            <a:ext cx="2701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DEMO</a:t>
            </a:r>
            <a:endParaRPr lang="pt-BR" sz="4000" dirty="0">
              <a:solidFill>
                <a:schemeClr val="bg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99284" y="2860485"/>
            <a:ext cx="93580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9511" y="2860486"/>
            <a:ext cx="915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Exemplo: TDD Node.Js + Mocha + Chai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0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272111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Dúvidas | Perguntas?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18133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79346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Links Importantes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4400" y="160900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GitHub (demos – QA Ladies):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github.com/glaucia86/qa-ladies-node-mocha-chai-demo</a:t>
            </a:r>
            <a:r>
              <a:rPr lang="pt-BR" dirty="0" smtClean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4399" y="2559562"/>
            <a:ext cx="85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Blog: Code4Coders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code4coders.wordpress.com/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4399" y="356743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Youtube: Glaucia Lemos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www.youtube.com/user/l32759?sub_confirmation=1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8422" y="4617990"/>
            <a:ext cx="79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Udemy</a:t>
            </a:r>
            <a:r>
              <a:rPr lang="pt-BR" b="1" dirty="0" smtClean="0"/>
              <a:t> (Curso TypeScript):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www.udemy.com/curso-typescript-para-desenvolvedores-c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621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agesnt.educationindiaa.in/obama1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692189"/>
            <a:ext cx="9749715" cy="54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3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272111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Obrigada a todos(as)!!!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89664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4"/>
            <a:ext cx="12192000" cy="163668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0411" y="341350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Glaucia Lemos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7" y="1711057"/>
            <a:ext cx="1512167" cy="1512167"/>
          </a:xfrm>
          <a:prstGeom prst="ellipse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6301" y="39455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github.com/glaucia86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" y="3875173"/>
            <a:ext cx="510054" cy="5100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4" y="4443391"/>
            <a:ext cx="354018" cy="35401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17460" y="44357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@glaucia_lemos86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" y="4926309"/>
            <a:ext cx="427121" cy="42712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9156" y="49259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glaucialemos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" y="5424633"/>
            <a:ext cx="386331" cy="38633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39156" y="54331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code4coders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6" y="2146674"/>
            <a:ext cx="499120" cy="49912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74" y="3159113"/>
            <a:ext cx="499120" cy="4991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74" y="3661929"/>
            <a:ext cx="499120" cy="49912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6" y="2626852"/>
            <a:ext cx="499120" cy="49912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62852" y="2172495"/>
            <a:ext cx="4697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Software Engineer </a:t>
            </a:r>
            <a:r>
              <a:rPr lang="pt-BR" dirty="0" smtClean="0"/>
              <a:t>(à procura de um job...)</a:t>
            </a:r>
            <a:endParaRPr lang="pt-BR" strike="sngStrike" dirty="0"/>
          </a:p>
          <a:p>
            <a:endParaRPr lang="pt-BR" dirty="0"/>
          </a:p>
          <a:p>
            <a:r>
              <a:rPr lang="pt-BR" dirty="0"/>
              <a:t>Microsoft MVP Visual Studio Dev. Technologies</a:t>
            </a:r>
          </a:p>
          <a:p>
            <a:endParaRPr lang="pt-BR" dirty="0"/>
          </a:p>
          <a:p>
            <a:r>
              <a:rPr lang="pt-BR" dirty="0"/>
              <a:t>.NET, Node.Js, Angular, Ts, sou Desenvolvedora!</a:t>
            </a:r>
          </a:p>
          <a:p>
            <a:endParaRPr lang="pt-BR" dirty="0"/>
          </a:p>
          <a:p>
            <a:r>
              <a:rPr lang="pt-BR" dirty="0"/>
              <a:t>Drummer e Cinéfila nas horas vagas....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80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olvo.com.br/wp-content/uploads/2015/11/TDD-TESTE-DESENVOLVI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64" y="2074746"/>
            <a:ext cx="4270808" cy="320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51283" y="1026330"/>
            <a:ext cx="1023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TDD.... Muitos infelizmente pensam assim..... 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593768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860758" y="1331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26105" y="1062084"/>
            <a:ext cx="753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E o resultado... É...... </a:t>
            </a:r>
            <a:endParaRPr lang="pt-BR" sz="5400" dirty="0"/>
          </a:p>
        </p:txBody>
      </p:sp>
      <p:pic>
        <p:nvPicPr>
          <p:cNvPr id="8194" name="Picture 2" descr="https://nick-tomlin.com/tdd-the-hard-parts/img/they-didnt-use-t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86275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544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8546" y="914400"/>
            <a:ext cx="957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Mas, por que escrever Testes Automatizados?!</a:t>
            </a:r>
            <a:endParaRPr lang="pt-BR" sz="32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36884" y="149917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Equipes mais felizes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Menos noites e finais de semana de trabalho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Mais tempo para adicionar novas features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6884" y="25232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Usuários mais felizes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Menos problemas em produção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8546" y="336523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Redução de custo de negócio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Defeitos encontrados antes do processo de produção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08546" y="41738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Reuso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Usar o mesmo código de testes para diferentes processos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Evita erros humanos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8546" y="52636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Execução mais rápida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Conjunto de testes que podem ser executados de maneira automatizada</a:t>
            </a:r>
          </a:p>
        </p:txBody>
      </p:sp>
    </p:spTree>
    <p:extLst>
      <p:ext uri="{BB962C8B-B14F-4D97-AF65-F5344CB8AC3E}">
        <p14:creationId xmlns:p14="http://schemas.microsoft.com/office/powerpoint/2010/main" val="44307116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95662" y="1042738"/>
            <a:ext cx="964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 no JavaScript &amp; Node.Js não seria diferente.... :) 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4" y="2646401"/>
            <a:ext cx="2106278" cy="2368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8" y="2646401"/>
            <a:ext cx="2327715" cy="23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1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946485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Mas antes.... O que é Node.Js?!</a:t>
            </a:r>
            <a:endParaRPr lang="pt-BR" sz="4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8337" y="1844842"/>
            <a:ext cx="8742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Plataforma que roda código em JavaScript no servidor;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Conhecido como V8 (Google Chrome);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I/O não bloqueante;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Muito rápido;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laço de eventos (estrutura cíclica);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Faz uso intensivo de chamadas de retorno (call-backs);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8569" y="5325980"/>
            <a:ext cx="879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Para instalar: </a:t>
            </a:r>
            <a:r>
              <a:rPr lang="pt-BR" sz="2800" b="1" dirty="0" smtClean="0">
                <a:hlinkClick r:id="rId2"/>
              </a:rPr>
              <a:t>https://nodejs.org/en/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9283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685800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O que é Mocha?!</a:t>
            </a:r>
            <a:endParaRPr lang="pt-BR" sz="4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0526" y="1520785"/>
            <a:ext cx="115262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Framework de Testes do JavaScript;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Realiza testes de maneira assíncrona (recursos para promises);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Ele é simples, legal e flexível de usar;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Uso de qualquer biblioteca de asserção que você deseja (para a demo usaremos: Chai);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assertions parecidas como os demais frameworks de testes das demais linguagens do 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Documentação simplesmente linda! :]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65094" y="5402758"/>
            <a:ext cx="561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Site: </a:t>
            </a:r>
            <a:r>
              <a:rPr lang="pt-BR" sz="2800" b="1" dirty="0" smtClean="0">
                <a:hlinkClick r:id="rId2"/>
              </a:rPr>
              <a:t>https://mochajs.org/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66828143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685800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O melhor amigo do Mocha: Chai! ❤</a:t>
            </a:r>
            <a:endParaRPr lang="pt-BR" sz="4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6674" y="1932347"/>
            <a:ext cx="9079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Chai é uma biblioteca de Asserção de BDD/TDD para Node.Js ou para qualquer outro framework JavaScript;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Realiza testes de chamadas HTTP (GET, PUT, DELETE);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e </a:t>
            </a:r>
            <a:r>
              <a:rPr lang="pt-BR" sz="2800" smtClean="0"/>
              <a:t>dá liberdade para escolher a </a:t>
            </a:r>
            <a:r>
              <a:rPr lang="pt-BR" sz="2800" dirty="0" smtClean="0"/>
              <a:t>interface que desejamos: ‘should’, ‘expect’ ou ‘assert’;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Documentação Linda: </a:t>
            </a:r>
            <a:r>
              <a:rPr lang="pt-BR" sz="2800" dirty="0" smtClean="0">
                <a:hlinkClick r:id="rId2"/>
              </a:rPr>
              <a:t>http://chaijs.com/</a:t>
            </a:r>
            <a:r>
              <a:rPr lang="pt-BR" sz="2800" dirty="0" smtClean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413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 Lemos</dc:creator>
  <cp:lastModifiedBy>Glaucia Lemos</cp:lastModifiedBy>
  <cp:revision>51</cp:revision>
  <dcterms:created xsi:type="dcterms:W3CDTF">2017-09-24T22:55:22Z</dcterms:created>
  <dcterms:modified xsi:type="dcterms:W3CDTF">2017-09-27T01:03:20Z</dcterms:modified>
</cp:coreProperties>
</file>