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A017B-8415-4F86-AA41-8C9C01C0E5CC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A2A8-E377-4AF5-A797-83A9A64F8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A2A8-E377-4AF5-A797-83A9A64F82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0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2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3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5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4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9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2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A1C39-6591-4E58-8BE4-A9351D6019B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3F0E00-F885-4095-B592-534E5B2DB6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NEGÓCIOS E Ferramentas de escritório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Mini curso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406852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NESTE CURSO CRIAREMOS UMA EMPRESA FICTÍCIA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PLANO DE NEGÓCIOS</a:t>
            </a:r>
          </a:p>
          <a:p>
            <a:r>
              <a:rPr lang="pt-BR" dirty="0"/>
              <a:t>PLANO FINANCEIRO </a:t>
            </a:r>
          </a:p>
          <a:p>
            <a:r>
              <a:rPr lang="pt-BR" dirty="0"/>
              <a:t>PLANO DE MARCA</a:t>
            </a:r>
          </a:p>
          <a:p>
            <a:r>
              <a:rPr lang="pt-BR" dirty="0"/>
              <a:t>UMA APRESENTAÇÃO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5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PLANO DE NEGÓCIOS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Sumário Executivo:</a:t>
            </a:r>
            <a:endParaRPr lang="pt-BR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Qual é o nome da sua empresa?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Qual é a missão da empresa?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Quais são os objetivos principais do seu negócio?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Onde será localizada a sua empresa?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81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PLANO DE NEGÓCIOS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pt-BR" sz="3200" b="1" i="0" dirty="0">
                <a:solidFill>
                  <a:srgbClr val="0D0D0D"/>
                </a:solidFill>
                <a:effectLst/>
                <a:latin typeface="Söhne"/>
              </a:rPr>
              <a:t>Descrição do Negócio:</a:t>
            </a:r>
            <a:endParaRPr lang="pt-BR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Qual é o conceito do seu negócio?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Que produtos ou serviços você vai oferecer?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Quem é o seu público-alvo?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Como o seu negócio se diferencia dos concorrentes?</a:t>
            </a:r>
          </a:p>
        </p:txBody>
      </p:sp>
    </p:spTree>
    <p:extLst>
      <p:ext uri="{BB962C8B-B14F-4D97-AF65-F5344CB8AC3E}">
        <p14:creationId xmlns:p14="http://schemas.microsoft.com/office/powerpoint/2010/main" val="121043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PLANO FINANCEIRO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Operacional:</a:t>
            </a:r>
            <a:endParaRPr lang="pt-BR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971550" lvl="1" indent="-514350" algn="l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Como será o processo de produção ou entrega do serviço?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Quais são os requisitos de pessoal para operar o negócio?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Como será gerenciado o estoque e a logística?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pt-BR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Quais são os custos operacionais associados ao seu negócio?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7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PLANO FINANCEIRO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pt-BR" sz="3500" b="1" dirty="0">
                <a:solidFill>
                  <a:srgbClr val="0D0D0D"/>
                </a:solidFill>
                <a:latin typeface="Söhne"/>
              </a:rPr>
              <a:t>Previsões</a:t>
            </a:r>
            <a:r>
              <a:rPr lang="pt-BR" sz="35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pt-BR" sz="35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Quais são suas projeções de vendas e receitas?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Quais são os custos iniciais de startup?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Quanto financiamento você precisará para lançar o negócio?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Em quanto tempo seu negócio da retorno do investimento inicial?</a:t>
            </a:r>
          </a:p>
        </p:txBody>
      </p:sp>
    </p:spTree>
    <p:extLst>
      <p:ext uri="{BB962C8B-B14F-4D97-AF65-F5344CB8AC3E}">
        <p14:creationId xmlns:p14="http://schemas.microsoft.com/office/powerpoint/2010/main" val="152435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PLANO PUBLICITÁRIO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sz="3500" b="1" i="0" dirty="0">
                <a:solidFill>
                  <a:srgbClr val="0D0D0D"/>
                </a:solidFill>
                <a:effectLst/>
                <a:latin typeface="Söhne"/>
              </a:rPr>
              <a:t>Comunicação:</a:t>
            </a:r>
            <a:endParaRPr lang="pt-BR" sz="35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Quais canais de comunicação são mais eficazes para alcançar nosso público-alvo?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Qual mensagem queremos transmitir aos nossos clientes em potencial?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Como podemos envolver nosso público-alvo de forma significativa?</a:t>
            </a:r>
          </a:p>
        </p:txBody>
      </p:sp>
    </p:spTree>
    <p:extLst>
      <p:ext uri="{BB962C8B-B14F-4D97-AF65-F5344CB8AC3E}">
        <p14:creationId xmlns:p14="http://schemas.microsoft.com/office/powerpoint/2010/main" val="166397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B0F224-54C3-6B12-6573-D9EBB4AF7A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33"/>
            <a:ext cx="12192000" cy="57238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CB0F750-19EE-9B08-137C-DFBB54C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PLANO PUBLICITÁRIO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76FB4-DF0A-4A85-9A1D-5729E4BD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pt-BR" sz="3500" b="1" i="0" dirty="0">
                <a:solidFill>
                  <a:srgbClr val="0D0D0D"/>
                </a:solidFill>
                <a:effectLst/>
                <a:latin typeface="Söhne"/>
              </a:rPr>
              <a:t>Marca:</a:t>
            </a:r>
            <a:endParaRPr lang="pt-BR" sz="35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Qual é a proposta de valor única que nossa marca oferece aos clientes?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Que traços de personalidade queremos que nossa marca transmita?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3000" b="0" i="0" dirty="0">
                <a:solidFill>
                  <a:srgbClr val="0D0D0D"/>
                </a:solidFill>
                <a:effectLst/>
                <a:latin typeface="Söhne"/>
              </a:rPr>
              <a:t>Como nossa marca se posiciona em relação à concorrência?</a:t>
            </a:r>
          </a:p>
        </p:txBody>
      </p:sp>
    </p:spTree>
    <p:extLst>
      <p:ext uri="{BB962C8B-B14F-4D97-AF65-F5344CB8AC3E}">
        <p14:creationId xmlns:p14="http://schemas.microsoft.com/office/powerpoint/2010/main" val="27422406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</TotalTime>
  <Words>262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Arial</vt:lpstr>
      <vt:lpstr>Gill Sans MT</vt:lpstr>
      <vt:lpstr>Söhne</vt:lpstr>
      <vt:lpstr>Galeria</vt:lpstr>
      <vt:lpstr>Apresentação do PowerPoint</vt:lpstr>
      <vt:lpstr>Mini curso de informática</vt:lpstr>
      <vt:lpstr>NESTE CURSO CRIAREMOS UMA EMPRESA FICTÍCIA</vt:lpstr>
      <vt:lpstr>PLANO DE NEGÓCIOS</vt:lpstr>
      <vt:lpstr>PLANO DE NEGÓCIOS</vt:lpstr>
      <vt:lpstr>PLANO FINANCEIRO</vt:lpstr>
      <vt:lpstr>PLANO FINANCEIRO</vt:lpstr>
      <vt:lpstr>PLANO PUBLICITÁRIO</vt:lpstr>
      <vt:lpstr>PLANO PUBLICITÁRIO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 Glauco</dc:creator>
  <cp:lastModifiedBy>Icaro Glauco</cp:lastModifiedBy>
  <cp:revision>2</cp:revision>
  <dcterms:created xsi:type="dcterms:W3CDTF">2024-04-05T08:47:31Z</dcterms:created>
  <dcterms:modified xsi:type="dcterms:W3CDTF">2024-04-05T12:05:19Z</dcterms:modified>
</cp:coreProperties>
</file>