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Roboto"/>
      <p:regular r:id="rId103"/>
      <p:bold r:id="rId104"/>
      <p:italic r:id="rId105"/>
      <p:boldItalic r:id="rId10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6" Type="http://schemas.openxmlformats.org/officeDocument/2006/relationships/font" Target="fonts/Roboto-boldItalic.fntdata"/><Relationship Id="rId105" Type="http://schemas.openxmlformats.org/officeDocument/2006/relationships/font" Target="fonts/Roboto-italic.fntdata"/><Relationship Id="rId104" Type="http://schemas.openxmlformats.org/officeDocument/2006/relationships/font" Target="fonts/Roboto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Roboto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134bbe51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134bbe51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a87456e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a87456e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a87456e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a87456e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a87456e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ba87456e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ba87456e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ba87456e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ba87456e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ba87456e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ba87456e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ba87456e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ba87456e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ba87456e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ba87456e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ba87456e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ba87456e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ba87456e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ba87456e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ba87456e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22a806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22a806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ba87456ed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ba87456ed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ba87456e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ba87456e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ba87456ed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ba87456ed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cba87456e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cba87456e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cba87456ed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cba87456ed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ba87456e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ba87456e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ba87456ed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ba87456ed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cba87456ed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cba87456ed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ba87456ed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ba87456ed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ba87456ed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cba87456ed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a8745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a8745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ba87456e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ba87456e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cba87456ed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cba87456ed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cba87456ed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cba87456ed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cba87456ed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cba87456ed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cba87456ed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cba87456ed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ba87456ed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ba87456ed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cba87456ed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cba87456ed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cba87456ed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cba87456ed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cba87456ed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cba87456ed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cba87456ed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cba87456ed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a87456e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a87456e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cae60023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cae60023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cae60023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cae60023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cae60023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cae60023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cae60023b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cae60023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cae60023b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cae60023b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cae60023b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cae60023b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cae60023b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cae60023b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cae60023b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cae60023b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cae60023b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cae60023b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cae60023b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cae60023b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a87456e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a87456e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cae60023b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cae60023b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cae60023b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cae60023b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cae60023b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cae60023b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cba87456ed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cba87456ed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cba87456ed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cba87456ed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c71d084fe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c71d084fe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c9e5540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c9e5540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c9e5540b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c9e5540b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cb8a7194d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cb8a7194d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ca62a4c8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ca62a4c8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a87456e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a87456e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ca62a4c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ca62a4c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ca62a4c86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ca62a4c86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ca62a4c86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ca62a4c86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ca62a4c86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ca62a4c86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ca62a4c86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ca62a4c86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cae60023b3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cae60023b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cab9ab79d4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cab9ab79d4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cab9ab79d4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cab9ab79d4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cb8a7194d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cb8a7194d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cae60023b3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cae60023b3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a87456ed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a87456ed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cb8a7194d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cb8a7194d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cae60023b3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cae60023b3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cae60023b3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cae60023b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cae60023b3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cae60023b3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cae60023b3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cae60023b3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cae60023b3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cae60023b3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cab9ab7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cab9ab7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cab9ab79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cab9ab79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cab9ab79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cab9ab79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cab9ab79d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cab9ab79d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a87456e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a87456e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cab9ab79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cab9ab79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cab9ab79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cab9ab79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cab9ab79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cab9ab79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cab9ab79d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cab9ab79d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cab9ab79d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cab9ab79d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cab9ab79d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cab9ab79d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cab9ab79d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cab9ab79d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cab9ab79d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cab9ab79d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ab9ab79d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ab9ab79d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cab9ab79d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cab9ab79d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a87456e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a87456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cab9ab79d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cab9ab79d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cab9ab79d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cab9ab79d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cab9ab79d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cab9ab79d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cab9ab79d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cab9ab79d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cab9ab79d4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cab9ab79d4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cab9ab79d4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cab9ab79d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cab9ab79d4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cab9ab79d4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cab9ab79d4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cab9ab79d4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hyperlink" Target="https://codeforces.com/gym/102346/problem/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hyperlink" Target="https://cses.fi/problemset/task/1687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png"/><Relationship Id="rId4" Type="http://schemas.openxmlformats.org/officeDocument/2006/relationships/hyperlink" Target="https://cses.fi/problemset/task/1688" TargetMode="External"/><Relationship Id="rId5" Type="http://schemas.openxmlformats.org/officeDocument/2006/relationships/hyperlink" Target="https://codeforces.com/contest/191/problem/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 - Parte 2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Aulas Avançadas - Alberto Tavares Duarte Neto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DFS significa depth-first search, ou, em português, busca em profundidade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DFS significa depth-first search, ou, em português, busca em profundidade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tentar sempre descer o máximo possível na árvore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72" name="Google Shape;172;p24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73" name="Google Shape;173;p24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74" name="Google Shape;174;p24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75" name="Google Shape;175;p24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76" name="Google Shape;176;p24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77" name="Google Shape;177;p24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78" name="Google Shape;178;p24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79" name="Google Shape;179;p24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80" name="Google Shape;180;p24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81" name="Google Shape;181;p24"/>
          <p:cNvCxnSpPr>
            <a:stCxn id="178" idx="7"/>
            <a:endCxn id="180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>
            <a:stCxn id="172" idx="7"/>
            <a:endCxn id="178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>
            <a:stCxn id="177" idx="1"/>
            <a:endCxn id="178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>
            <a:stCxn id="171" idx="7"/>
            <a:endCxn id="172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4"/>
          <p:cNvCxnSpPr>
            <a:stCxn id="172" idx="5"/>
            <a:endCxn id="174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>
            <a:stCxn id="173" idx="0"/>
            <a:endCxn id="172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>
            <a:stCxn id="175" idx="0"/>
            <a:endCxn id="177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4"/>
          <p:cNvCxnSpPr>
            <a:stCxn id="176" idx="0"/>
            <a:endCxn id="177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4"/>
          <p:cNvCxnSpPr>
            <a:stCxn id="190" idx="0"/>
            <a:endCxn id="179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4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92" name="Google Shape;192;p24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93" name="Google Shape;193;p24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94" name="Google Shape;194;p24"/>
          <p:cNvCxnSpPr>
            <a:stCxn id="191" idx="0"/>
            <a:endCxn id="193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>
            <a:stCxn id="192" idx="0"/>
            <a:endCxn id="193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stCxn id="180" idx="5"/>
            <a:endCxn id="179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05" name="Google Shape;205;p25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06" name="Google Shape;206;p25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07" name="Google Shape;207;p25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08" name="Google Shape;208;p25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09" name="Google Shape;209;p25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10" name="Google Shape;210;p25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11" name="Google Shape;211;p25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12" name="Google Shape;212;p25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13" name="Google Shape;213;p25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14" name="Google Shape;214;p25"/>
          <p:cNvCxnSpPr>
            <a:stCxn id="211" idx="7"/>
            <a:endCxn id="213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stCxn id="205" idx="7"/>
            <a:endCxn id="211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>
            <a:stCxn id="210" idx="1"/>
            <a:endCxn id="211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5"/>
          <p:cNvCxnSpPr>
            <a:stCxn id="204" idx="7"/>
            <a:endCxn id="205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>
            <a:stCxn id="205" idx="5"/>
            <a:endCxn id="207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>
            <a:stCxn id="206" idx="0"/>
            <a:endCxn id="205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>
            <a:stCxn id="208" idx="0"/>
            <a:endCxn id="210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>
            <a:stCxn id="209" idx="0"/>
            <a:endCxn id="210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5"/>
          <p:cNvCxnSpPr>
            <a:stCxn id="223" idx="0"/>
            <a:endCxn id="212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5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25" name="Google Shape;225;p25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26" name="Google Shape;226;p25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27" name="Google Shape;227;p25"/>
          <p:cNvCxnSpPr>
            <a:stCxn id="224" idx="0"/>
            <a:endCxn id="226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5"/>
          <p:cNvCxnSpPr>
            <a:stCxn id="225" idx="0"/>
            <a:endCxn id="226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5"/>
          <p:cNvCxnSpPr>
            <a:stCxn id="213" idx="5"/>
            <a:endCxn id="212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5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38" name="Google Shape;238;p26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39" name="Google Shape;239;p26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40" name="Google Shape;240;p26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41" name="Google Shape;241;p26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42" name="Google Shape;242;p26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43" name="Google Shape;243;p26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44" name="Google Shape;244;p26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45" name="Google Shape;245;p26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46" name="Google Shape;246;p26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47" name="Google Shape;247;p26"/>
          <p:cNvCxnSpPr>
            <a:stCxn id="244" idx="7"/>
            <a:endCxn id="246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6"/>
          <p:cNvCxnSpPr>
            <a:stCxn id="238" idx="7"/>
            <a:endCxn id="244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6"/>
          <p:cNvCxnSpPr>
            <a:stCxn id="243" idx="1"/>
            <a:endCxn id="244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6"/>
          <p:cNvCxnSpPr>
            <a:stCxn id="237" idx="7"/>
            <a:endCxn id="238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>
            <a:stCxn id="238" idx="5"/>
            <a:endCxn id="240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6"/>
          <p:cNvCxnSpPr>
            <a:stCxn id="239" idx="0"/>
            <a:endCxn id="238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6"/>
          <p:cNvCxnSpPr>
            <a:stCxn id="241" idx="0"/>
            <a:endCxn id="243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6"/>
          <p:cNvCxnSpPr>
            <a:stCxn id="242" idx="0"/>
            <a:endCxn id="243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>
            <a:stCxn id="256" idx="0"/>
            <a:endCxn id="245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6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58" name="Google Shape;258;p26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59" name="Google Shape;259;p26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60" name="Google Shape;260;p26"/>
          <p:cNvCxnSpPr>
            <a:stCxn id="257" idx="0"/>
            <a:endCxn id="259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6"/>
          <p:cNvCxnSpPr>
            <a:stCxn id="258" idx="0"/>
            <a:endCxn id="259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6"/>
          <p:cNvCxnSpPr>
            <a:stCxn id="246" idx="5"/>
            <a:endCxn id="245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6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71" name="Google Shape;271;p27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72" name="Google Shape;272;p27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73" name="Google Shape;273;p27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74" name="Google Shape;274;p27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75" name="Google Shape;275;p27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76" name="Google Shape;276;p27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77" name="Google Shape;277;p27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78" name="Google Shape;278;p27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79" name="Google Shape;279;p27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80" name="Google Shape;280;p27"/>
          <p:cNvCxnSpPr>
            <a:stCxn id="277" idx="7"/>
            <a:endCxn id="279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7"/>
          <p:cNvCxnSpPr>
            <a:stCxn id="271" idx="7"/>
            <a:endCxn id="277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7"/>
          <p:cNvCxnSpPr>
            <a:stCxn id="276" idx="1"/>
            <a:endCxn id="277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7"/>
          <p:cNvCxnSpPr>
            <a:stCxn id="270" idx="7"/>
            <a:endCxn id="271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7"/>
          <p:cNvCxnSpPr>
            <a:stCxn id="271" idx="5"/>
            <a:endCxn id="273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7"/>
          <p:cNvCxnSpPr>
            <a:stCxn id="272" idx="0"/>
            <a:endCxn id="271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7"/>
          <p:cNvCxnSpPr>
            <a:stCxn id="274" idx="0"/>
            <a:endCxn id="276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7"/>
          <p:cNvCxnSpPr>
            <a:stCxn id="275" idx="0"/>
            <a:endCxn id="276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7"/>
          <p:cNvCxnSpPr>
            <a:stCxn id="289" idx="0"/>
            <a:endCxn id="278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7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91" name="Google Shape;291;p27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92" name="Google Shape;292;p27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93" name="Google Shape;293;p27"/>
          <p:cNvCxnSpPr>
            <a:stCxn id="290" idx="0"/>
            <a:endCxn id="292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7"/>
          <p:cNvCxnSpPr>
            <a:stCxn id="291" idx="0"/>
            <a:endCxn id="292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>
            <a:stCxn id="279" idx="5"/>
            <a:endCxn id="278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7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302" name="Google Shape;3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304" name="Google Shape;304;p28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305" name="Google Shape;305;p28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306" name="Google Shape;306;p28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307" name="Google Shape;307;p28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308" name="Google Shape;308;p28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309" name="Google Shape;309;p28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310" name="Google Shape;310;p28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311" name="Google Shape;311;p28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312" name="Google Shape;312;p28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313" name="Google Shape;313;p28"/>
          <p:cNvCxnSpPr>
            <a:stCxn id="310" idx="7"/>
            <a:endCxn id="312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8"/>
          <p:cNvCxnSpPr>
            <a:stCxn id="304" idx="7"/>
            <a:endCxn id="310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8"/>
          <p:cNvCxnSpPr>
            <a:stCxn id="309" idx="1"/>
            <a:endCxn id="310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8"/>
          <p:cNvCxnSpPr>
            <a:stCxn id="303" idx="7"/>
            <a:endCxn id="304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8"/>
          <p:cNvCxnSpPr>
            <a:stCxn id="304" idx="5"/>
            <a:endCxn id="306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8"/>
          <p:cNvCxnSpPr>
            <a:stCxn id="305" idx="0"/>
            <a:endCxn id="304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8"/>
          <p:cNvCxnSpPr>
            <a:stCxn id="307" idx="0"/>
            <a:endCxn id="309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8"/>
          <p:cNvCxnSpPr>
            <a:stCxn id="308" idx="0"/>
            <a:endCxn id="309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8"/>
          <p:cNvCxnSpPr>
            <a:stCxn id="322" idx="0"/>
            <a:endCxn id="311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28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324" name="Google Shape;324;p28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325" name="Google Shape;325;p28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326" name="Google Shape;326;p28"/>
          <p:cNvCxnSpPr>
            <a:stCxn id="323" idx="0"/>
            <a:endCxn id="325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8"/>
          <p:cNvCxnSpPr>
            <a:stCxn id="324" idx="0"/>
            <a:endCxn id="325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8"/>
          <p:cNvCxnSpPr>
            <a:stCxn id="312" idx="5"/>
            <a:endCxn id="311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8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9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337" name="Google Shape;337;p29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338" name="Google Shape;338;p29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339" name="Google Shape;339;p29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340" name="Google Shape;340;p29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341" name="Google Shape;341;p29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342" name="Google Shape;342;p29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343" name="Google Shape;343;p29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344" name="Google Shape;344;p29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345" name="Google Shape;345;p29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346" name="Google Shape;346;p29"/>
          <p:cNvCxnSpPr>
            <a:stCxn id="343" idx="7"/>
            <a:endCxn id="345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9"/>
          <p:cNvCxnSpPr>
            <a:stCxn id="337" idx="7"/>
            <a:endCxn id="343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9"/>
          <p:cNvCxnSpPr>
            <a:stCxn id="342" idx="1"/>
            <a:endCxn id="343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9"/>
          <p:cNvCxnSpPr>
            <a:stCxn id="336" idx="7"/>
            <a:endCxn id="337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9"/>
          <p:cNvCxnSpPr>
            <a:stCxn id="337" idx="5"/>
            <a:endCxn id="339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9"/>
          <p:cNvCxnSpPr>
            <a:stCxn id="338" idx="0"/>
            <a:endCxn id="337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9"/>
          <p:cNvCxnSpPr>
            <a:stCxn id="340" idx="0"/>
            <a:endCxn id="342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9"/>
          <p:cNvCxnSpPr>
            <a:stCxn id="341" idx="0"/>
            <a:endCxn id="342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9"/>
          <p:cNvCxnSpPr>
            <a:stCxn id="355" idx="0"/>
            <a:endCxn id="344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9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357" name="Google Shape;357;p29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358" name="Google Shape;358;p29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359" name="Google Shape;359;p29"/>
          <p:cNvCxnSpPr>
            <a:stCxn id="356" idx="0"/>
            <a:endCxn id="358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9"/>
          <p:cNvCxnSpPr>
            <a:stCxn id="357" idx="0"/>
            <a:endCxn id="358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9"/>
          <p:cNvCxnSpPr>
            <a:stCxn id="345" idx="5"/>
            <a:endCxn id="344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9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368" name="Google Shape;3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0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370" name="Google Shape;370;p30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371" name="Google Shape;371;p30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372" name="Google Shape;372;p30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373" name="Google Shape;373;p30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374" name="Google Shape;374;p30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375" name="Google Shape;375;p30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376" name="Google Shape;376;p30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377" name="Google Shape;377;p30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378" name="Google Shape;378;p30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379" name="Google Shape;379;p30"/>
          <p:cNvCxnSpPr>
            <a:stCxn id="376" idx="7"/>
            <a:endCxn id="378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0"/>
          <p:cNvCxnSpPr>
            <a:stCxn id="370" idx="7"/>
            <a:endCxn id="376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0"/>
          <p:cNvCxnSpPr>
            <a:stCxn id="375" idx="1"/>
            <a:endCxn id="376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0"/>
          <p:cNvCxnSpPr>
            <a:stCxn id="369" idx="7"/>
            <a:endCxn id="370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0"/>
          <p:cNvCxnSpPr>
            <a:stCxn id="370" idx="5"/>
            <a:endCxn id="372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0"/>
          <p:cNvCxnSpPr>
            <a:stCxn id="371" idx="0"/>
            <a:endCxn id="370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0"/>
          <p:cNvCxnSpPr>
            <a:stCxn id="373" idx="0"/>
            <a:endCxn id="375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0"/>
          <p:cNvCxnSpPr>
            <a:stCxn id="374" idx="0"/>
            <a:endCxn id="375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0"/>
          <p:cNvCxnSpPr>
            <a:stCxn id="388" idx="0"/>
            <a:endCxn id="377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30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390" name="Google Shape;390;p30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391" name="Google Shape;391;p30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392" name="Google Shape;392;p30"/>
          <p:cNvCxnSpPr>
            <a:stCxn id="389" idx="0"/>
            <a:endCxn id="391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0"/>
          <p:cNvCxnSpPr>
            <a:stCxn id="390" idx="0"/>
            <a:endCxn id="391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0"/>
          <p:cNvCxnSpPr>
            <a:stCxn id="378" idx="5"/>
            <a:endCxn id="377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30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401" name="Google Shape;4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1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403" name="Google Shape;403;p31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404" name="Google Shape;404;p31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405" name="Google Shape;405;p31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406" name="Google Shape;406;p31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407" name="Google Shape;407;p31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408" name="Google Shape;408;p31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409" name="Google Shape;409;p31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410" name="Google Shape;410;p31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411" name="Google Shape;411;p31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412" name="Google Shape;412;p31"/>
          <p:cNvCxnSpPr>
            <a:stCxn id="409" idx="7"/>
            <a:endCxn id="411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1"/>
          <p:cNvCxnSpPr>
            <a:stCxn id="403" idx="7"/>
            <a:endCxn id="409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1"/>
          <p:cNvCxnSpPr>
            <a:stCxn id="408" idx="1"/>
            <a:endCxn id="409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1"/>
          <p:cNvCxnSpPr>
            <a:stCxn id="402" idx="7"/>
            <a:endCxn id="403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1"/>
          <p:cNvCxnSpPr>
            <a:stCxn id="403" idx="5"/>
            <a:endCxn id="405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1"/>
          <p:cNvCxnSpPr>
            <a:stCxn id="404" idx="0"/>
            <a:endCxn id="403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1"/>
          <p:cNvCxnSpPr>
            <a:stCxn id="406" idx="0"/>
            <a:endCxn id="408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1"/>
          <p:cNvCxnSpPr>
            <a:stCxn id="407" idx="0"/>
            <a:endCxn id="408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1"/>
          <p:cNvCxnSpPr>
            <a:stCxn id="421" idx="0"/>
            <a:endCxn id="410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1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423" name="Google Shape;423;p31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424" name="Google Shape;424;p31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425" name="Google Shape;425;p31"/>
          <p:cNvCxnSpPr>
            <a:stCxn id="422" idx="0"/>
            <a:endCxn id="424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1"/>
          <p:cNvCxnSpPr>
            <a:stCxn id="423" idx="0"/>
            <a:endCxn id="424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1"/>
          <p:cNvCxnSpPr>
            <a:stCxn id="411" idx="5"/>
            <a:endCxn id="410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31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DFS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Binary Lifting em árvore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Euler Tour/LCA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434" name="Google Shape;4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2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436" name="Google Shape;436;p32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437" name="Google Shape;437;p32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438" name="Google Shape;438;p32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439" name="Google Shape;439;p32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440" name="Google Shape;440;p32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441" name="Google Shape;441;p32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442" name="Google Shape;442;p32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443" name="Google Shape;443;p32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444" name="Google Shape;444;p32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445" name="Google Shape;445;p32"/>
          <p:cNvCxnSpPr>
            <a:stCxn id="442" idx="7"/>
            <a:endCxn id="444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2"/>
          <p:cNvCxnSpPr>
            <a:stCxn id="436" idx="7"/>
            <a:endCxn id="442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2"/>
          <p:cNvCxnSpPr>
            <a:stCxn id="441" idx="1"/>
            <a:endCxn id="442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2"/>
          <p:cNvCxnSpPr>
            <a:stCxn id="435" idx="7"/>
            <a:endCxn id="436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2"/>
          <p:cNvCxnSpPr>
            <a:stCxn id="436" idx="5"/>
            <a:endCxn id="438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2"/>
          <p:cNvCxnSpPr>
            <a:stCxn id="437" idx="0"/>
            <a:endCxn id="436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2"/>
          <p:cNvCxnSpPr>
            <a:stCxn id="439" idx="0"/>
            <a:endCxn id="441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2"/>
          <p:cNvCxnSpPr>
            <a:stCxn id="440" idx="0"/>
            <a:endCxn id="441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2"/>
          <p:cNvCxnSpPr>
            <a:stCxn id="454" idx="0"/>
            <a:endCxn id="443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2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456" name="Google Shape;456;p32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457" name="Google Shape;457;p32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458" name="Google Shape;458;p32"/>
          <p:cNvCxnSpPr>
            <a:stCxn id="455" idx="0"/>
            <a:endCxn id="457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2"/>
          <p:cNvCxnSpPr>
            <a:stCxn id="456" idx="0"/>
            <a:endCxn id="457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2"/>
          <p:cNvCxnSpPr>
            <a:stCxn id="444" idx="5"/>
            <a:endCxn id="443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32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467" name="Google Shape;4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3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469" name="Google Shape;469;p33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470" name="Google Shape;470;p33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471" name="Google Shape;471;p33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472" name="Google Shape;472;p33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473" name="Google Shape;473;p33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474" name="Google Shape;474;p33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475" name="Google Shape;475;p33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476" name="Google Shape;476;p33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477" name="Google Shape;477;p33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478" name="Google Shape;478;p33"/>
          <p:cNvCxnSpPr>
            <a:stCxn id="475" idx="7"/>
            <a:endCxn id="477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3"/>
          <p:cNvCxnSpPr>
            <a:stCxn id="469" idx="7"/>
            <a:endCxn id="475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3"/>
          <p:cNvCxnSpPr>
            <a:stCxn id="474" idx="1"/>
            <a:endCxn id="475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3"/>
          <p:cNvCxnSpPr>
            <a:stCxn id="468" idx="7"/>
            <a:endCxn id="469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3"/>
          <p:cNvCxnSpPr>
            <a:stCxn id="469" idx="5"/>
            <a:endCxn id="471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3"/>
          <p:cNvCxnSpPr>
            <a:stCxn id="470" idx="0"/>
            <a:endCxn id="469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3"/>
          <p:cNvCxnSpPr>
            <a:stCxn id="472" idx="0"/>
            <a:endCxn id="474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3"/>
          <p:cNvCxnSpPr>
            <a:stCxn id="473" idx="0"/>
            <a:endCxn id="474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3"/>
          <p:cNvCxnSpPr>
            <a:stCxn id="487" idx="0"/>
            <a:endCxn id="476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33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489" name="Google Shape;489;p33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490" name="Google Shape;490;p33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491" name="Google Shape;491;p33"/>
          <p:cNvCxnSpPr>
            <a:stCxn id="488" idx="0"/>
            <a:endCxn id="490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3"/>
          <p:cNvCxnSpPr>
            <a:stCxn id="489" idx="0"/>
            <a:endCxn id="490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3"/>
          <p:cNvCxnSpPr>
            <a:stCxn id="477" idx="5"/>
            <a:endCxn id="476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33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500" name="Google Shape;5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4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502" name="Google Shape;502;p34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503" name="Google Shape;503;p34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504" name="Google Shape;504;p34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505" name="Google Shape;505;p34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506" name="Google Shape;506;p34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507" name="Google Shape;507;p34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508" name="Google Shape;508;p34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509" name="Google Shape;509;p34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510" name="Google Shape;510;p34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511" name="Google Shape;511;p34"/>
          <p:cNvCxnSpPr>
            <a:stCxn id="508" idx="7"/>
            <a:endCxn id="510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4"/>
          <p:cNvCxnSpPr>
            <a:stCxn id="502" idx="7"/>
            <a:endCxn id="508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4"/>
          <p:cNvCxnSpPr>
            <a:stCxn id="507" idx="1"/>
            <a:endCxn id="508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4"/>
          <p:cNvCxnSpPr>
            <a:stCxn id="501" idx="7"/>
            <a:endCxn id="502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4"/>
          <p:cNvCxnSpPr>
            <a:stCxn id="502" idx="5"/>
            <a:endCxn id="504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4"/>
          <p:cNvCxnSpPr>
            <a:stCxn id="503" idx="0"/>
            <a:endCxn id="502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4"/>
          <p:cNvCxnSpPr>
            <a:stCxn id="505" idx="0"/>
            <a:endCxn id="507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4"/>
          <p:cNvCxnSpPr>
            <a:stCxn id="506" idx="0"/>
            <a:endCxn id="507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4"/>
          <p:cNvCxnSpPr>
            <a:stCxn id="520" idx="0"/>
            <a:endCxn id="509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34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522" name="Google Shape;522;p34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523" name="Google Shape;523;p34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524" name="Google Shape;524;p34"/>
          <p:cNvCxnSpPr>
            <a:stCxn id="521" idx="0"/>
            <a:endCxn id="523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4"/>
          <p:cNvCxnSpPr>
            <a:stCxn id="522" idx="0"/>
            <a:endCxn id="523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4"/>
          <p:cNvCxnSpPr>
            <a:stCxn id="510" idx="5"/>
            <a:endCxn id="509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4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533" name="Google Shape;5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5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535" name="Google Shape;535;p35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536" name="Google Shape;536;p35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537" name="Google Shape;537;p35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538" name="Google Shape;538;p35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539" name="Google Shape;539;p35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540" name="Google Shape;540;p35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541" name="Google Shape;541;p35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542" name="Google Shape;542;p35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543" name="Google Shape;543;p35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544" name="Google Shape;544;p35"/>
          <p:cNvCxnSpPr>
            <a:stCxn id="541" idx="7"/>
            <a:endCxn id="543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5"/>
          <p:cNvCxnSpPr>
            <a:stCxn id="535" idx="7"/>
            <a:endCxn id="541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5"/>
          <p:cNvCxnSpPr>
            <a:stCxn id="540" idx="1"/>
            <a:endCxn id="541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5"/>
          <p:cNvCxnSpPr>
            <a:stCxn id="534" idx="7"/>
            <a:endCxn id="535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5"/>
          <p:cNvCxnSpPr>
            <a:stCxn id="535" idx="5"/>
            <a:endCxn id="537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5"/>
          <p:cNvCxnSpPr>
            <a:stCxn id="536" idx="0"/>
            <a:endCxn id="535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5"/>
          <p:cNvCxnSpPr>
            <a:stCxn id="538" idx="0"/>
            <a:endCxn id="540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35"/>
          <p:cNvCxnSpPr>
            <a:stCxn id="539" idx="0"/>
            <a:endCxn id="540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5"/>
          <p:cNvCxnSpPr>
            <a:stCxn id="553" idx="0"/>
            <a:endCxn id="542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35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555" name="Google Shape;555;p35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556" name="Google Shape;556;p35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557" name="Google Shape;557;p35"/>
          <p:cNvCxnSpPr>
            <a:stCxn id="554" idx="0"/>
            <a:endCxn id="556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5"/>
          <p:cNvCxnSpPr>
            <a:stCxn id="555" idx="0"/>
            <a:endCxn id="556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5"/>
          <p:cNvCxnSpPr>
            <a:stCxn id="543" idx="5"/>
            <a:endCxn id="542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5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566" name="Google Shape;5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6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568" name="Google Shape;568;p36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569" name="Google Shape;569;p36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570" name="Google Shape;570;p36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571" name="Google Shape;571;p36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572" name="Google Shape;572;p36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573" name="Google Shape;573;p36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574" name="Google Shape;574;p36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575" name="Google Shape;575;p36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576" name="Google Shape;576;p36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577" name="Google Shape;577;p36"/>
          <p:cNvCxnSpPr>
            <a:stCxn id="574" idx="7"/>
            <a:endCxn id="576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6"/>
          <p:cNvCxnSpPr>
            <a:stCxn id="568" idx="7"/>
            <a:endCxn id="574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6"/>
          <p:cNvCxnSpPr>
            <a:stCxn id="573" idx="1"/>
            <a:endCxn id="574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6"/>
          <p:cNvCxnSpPr>
            <a:stCxn id="567" idx="7"/>
            <a:endCxn id="568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6"/>
          <p:cNvCxnSpPr>
            <a:stCxn id="568" idx="5"/>
            <a:endCxn id="570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6"/>
          <p:cNvCxnSpPr>
            <a:stCxn id="569" idx="0"/>
            <a:endCxn id="568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6"/>
          <p:cNvCxnSpPr>
            <a:stCxn id="571" idx="0"/>
            <a:endCxn id="573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6"/>
          <p:cNvCxnSpPr>
            <a:stCxn id="572" idx="0"/>
            <a:endCxn id="573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6"/>
          <p:cNvCxnSpPr>
            <a:stCxn id="586" idx="0"/>
            <a:endCxn id="575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36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588" name="Google Shape;588;p36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589" name="Google Shape;589;p36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590" name="Google Shape;590;p36"/>
          <p:cNvCxnSpPr>
            <a:stCxn id="587" idx="0"/>
            <a:endCxn id="589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6"/>
          <p:cNvCxnSpPr>
            <a:stCxn id="588" idx="0"/>
            <a:endCxn id="589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6"/>
          <p:cNvCxnSpPr>
            <a:stCxn id="576" idx="5"/>
            <a:endCxn id="575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36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599" name="Google Shape;5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7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601" name="Google Shape;601;p37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602" name="Google Shape;602;p37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603" name="Google Shape;603;p37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604" name="Google Shape;604;p37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605" name="Google Shape;605;p37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606" name="Google Shape;606;p37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607" name="Google Shape;607;p37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608" name="Google Shape;608;p37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609" name="Google Shape;609;p37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610" name="Google Shape;610;p37"/>
          <p:cNvCxnSpPr>
            <a:stCxn id="607" idx="7"/>
            <a:endCxn id="609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37"/>
          <p:cNvCxnSpPr>
            <a:stCxn id="601" idx="7"/>
            <a:endCxn id="607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7"/>
          <p:cNvCxnSpPr>
            <a:stCxn id="606" idx="1"/>
            <a:endCxn id="607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37"/>
          <p:cNvCxnSpPr>
            <a:stCxn id="600" idx="7"/>
            <a:endCxn id="601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7"/>
          <p:cNvCxnSpPr>
            <a:stCxn id="601" idx="5"/>
            <a:endCxn id="603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7"/>
          <p:cNvCxnSpPr>
            <a:stCxn id="602" idx="0"/>
            <a:endCxn id="601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37"/>
          <p:cNvCxnSpPr>
            <a:stCxn id="604" idx="0"/>
            <a:endCxn id="606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7"/>
          <p:cNvCxnSpPr>
            <a:stCxn id="605" idx="0"/>
            <a:endCxn id="606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7"/>
          <p:cNvCxnSpPr>
            <a:stCxn id="619" idx="0"/>
            <a:endCxn id="608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37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621" name="Google Shape;621;p37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622" name="Google Shape;622;p37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623" name="Google Shape;623;p37"/>
          <p:cNvCxnSpPr>
            <a:stCxn id="620" idx="0"/>
            <a:endCxn id="622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7"/>
          <p:cNvCxnSpPr>
            <a:stCxn id="621" idx="0"/>
            <a:endCxn id="622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7"/>
          <p:cNvCxnSpPr>
            <a:stCxn id="609" idx="5"/>
            <a:endCxn id="608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7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632" name="Google Shape;6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38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634" name="Google Shape;634;p38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635" name="Google Shape;635;p38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636" name="Google Shape;636;p38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637" name="Google Shape;637;p38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638" name="Google Shape;638;p38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639" name="Google Shape;639;p38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640" name="Google Shape;640;p38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641" name="Google Shape;641;p38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642" name="Google Shape;642;p38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643" name="Google Shape;643;p38"/>
          <p:cNvCxnSpPr>
            <a:stCxn id="640" idx="7"/>
            <a:endCxn id="642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8"/>
          <p:cNvCxnSpPr>
            <a:stCxn id="634" idx="7"/>
            <a:endCxn id="640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8"/>
          <p:cNvCxnSpPr>
            <a:stCxn id="639" idx="1"/>
            <a:endCxn id="640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8"/>
          <p:cNvCxnSpPr>
            <a:stCxn id="633" idx="7"/>
            <a:endCxn id="634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8"/>
          <p:cNvCxnSpPr>
            <a:stCxn id="634" idx="5"/>
            <a:endCxn id="636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8"/>
          <p:cNvCxnSpPr>
            <a:stCxn id="635" idx="0"/>
            <a:endCxn id="634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8"/>
          <p:cNvCxnSpPr>
            <a:stCxn id="637" idx="0"/>
            <a:endCxn id="639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38"/>
          <p:cNvCxnSpPr>
            <a:stCxn id="638" idx="0"/>
            <a:endCxn id="639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8"/>
          <p:cNvCxnSpPr>
            <a:stCxn id="652" idx="0"/>
            <a:endCxn id="641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8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654" name="Google Shape;654;p38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655" name="Google Shape;655;p38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656" name="Google Shape;656;p38"/>
          <p:cNvCxnSpPr>
            <a:stCxn id="653" idx="0"/>
            <a:endCxn id="655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8"/>
          <p:cNvCxnSpPr>
            <a:stCxn id="654" idx="0"/>
            <a:endCxn id="655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8"/>
          <p:cNvCxnSpPr>
            <a:stCxn id="642" idx="5"/>
            <a:endCxn id="641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8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665" name="Google Shape;6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9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667" name="Google Shape;667;p39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668" name="Google Shape;668;p39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669" name="Google Shape;669;p39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670" name="Google Shape;670;p39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671" name="Google Shape;671;p39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672" name="Google Shape;672;p39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673" name="Google Shape;673;p39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674" name="Google Shape;674;p39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675" name="Google Shape;675;p39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676" name="Google Shape;676;p39"/>
          <p:cNvCxnSpPr>
            <a:stCxn id="673" idx="7"/>
            <a:endCxn id="675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9"/>
          <p:cNvCxnSpPr>
            <a:stCxn id="667" idx="7"/>
            <a:endCxn id="673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39"/>
          <p:cNvCxnSpPr>
            <a:stCxn id="672" idx="1"/>
            <a:endCxn id="673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9"/>
          <p:cNvCxnSpPr>
            <a:stCxn id="666" idx="7"/>
            <a:endCxn id="667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39"/>
          <p:cNvCxnSpPr>
            <a:stCxn id="667" idx="5"/>
            <a:endCxn id="669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39"/>
          <p:cNvCxnSpPr>
            <a:stCxn id="668" idx="0"/>
            <a:endCxn id="667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9"/>
          <p:cNvCxnSpPr>
            <a:stCxn id="670" idx="0"/>
            <a:endCxn id="672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39"/>
          <p:cNvCxnSpPr>
            <a:stCxn id="671" idx="0"/>
            <a:endCxn id="672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9"/>
          <p:cNvCxnSpPr>
            <a:stCxn id="685" idx="0"/>
            <a:endCxn id="674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39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687" name="Google Shape;687;p39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688" name="Google Shape;688;p39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689" name="Google Shape;689;p39"/>
          <p:cNvCxnSpPr>
            <a:stCxn id="686" idx="0"/>
            <a:endCxn id="688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39"/>
          <p:cNvCxnSpPr>
            <a:stCxn id="687" idx="0"/>
            <a:endCxn id="688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39"/>
          <p:cNvCxnSpPr>
            <a:stCxn id="675" idx="5"/>
            <a:endCxn id="674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39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698" name="Google Shape;6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0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700" name="Google Shape;700;p40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701" name="Google Shape;701;p40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702" name="Google Shape;702;p40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703" name="Google Shape;703;p40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704" name="Google Shape;704;p40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705" name="Google Shape;705;p40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706" name="Google Shape;706;p40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707" name="Google Shape;707;p40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708" name="Google Shape;708;p40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709" name="Google Shape;709;p40"/>
          <p:cNvCxnSpPr>
            <a:stCxn id="706" idx="7"/>
            <a:endCxn id="708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0"/>
          <p:cNvCxnSpPr>
            <a:stCxn id="700" idx="7"/>
            <a:endCxn id="706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0"/>
          <p:cNvCxnSpPr>
            <a:stCxn id="705" idx="1"/>
            <a:endCxn id="706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40"/>
          <p:cNvCxnSpPr>
            <a:stCxn id="699" idx="7"/>
            <a:endCxn id="700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0"/>
          <p:cNvCxnSpPr>
            <a:stCxn id="700" idx="5"/>
            <a:endCxn id="702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40"/>
          <p:cNvCxnSpPr>
            <a:stCxn id="701" idx="0"/>
            <a:endCxn id="700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0"/>
          <p:cNvCxnSpPr>
            <a:stCxn id="703" idx="0"/>
            <a:endCxn id="705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40"/>
          <p:cNvCxnSpPr>
            <a:stCxn id="704" idx="0"/>
            <a:endCxn id="705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0"/>
          <p:cNvCxnSpPr>
            <a:stCxn id="718" idx="0"/>
            <a:endCxn id="707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40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720" name="Google Shape;720;p40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721" name="Google Shape;721;p40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722" name="Google Shape;722;p40"/>
          <p:cNvCxnSpPr>
            <a:stCxn id="719" idx="0"/>
            <a:endCxn id="721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0"/>
          <p:cNvCxnSpPr>
            <a:stCxn id="720" idx="0"/>
            <a:endCxn id="721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40"/>
          <p:cNvCxnSpPr>
            <a:stCxn id="708" idx="5"/>
            <a:endCxn id="707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40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731" name="Google Shape;7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1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733" name="Google Shape;733;p41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734" name="Google Shape;734;p41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735" name="Google Shape;735;p41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736" name="Google Shape;736;p41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737" name="Google Shape;737;p41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738" name="Google Shape;738;p41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739" name="Google Shape;739;p41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740" name="Google Shape;740;p41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741" name="Google Shape;741;p41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742" name="Google Shape;742;p41"/>
          <p:cNvCxnSpPr>
            <a:stCxn id="739" idx="7"/>
            <a:endCxn id="741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41"/>
          <p:cNvCxnSpPr>
            <a:stCxn id="733" idx="7"/>
            <a:endCxn id="739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41"/>
          <p:cNvCxnSpPr>
            <a:stCxn id="738" idx="1"/>
            <a:endCxn id="739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41"/>
          <p:cNvCxnSpPr>
            <a:stCxn id="732" idx="7"/>
            <a:endCxn id="733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41"/>
          <p:cNvCxnSpPr>
            <a:stCxn id="733" idx="5"/>
            <a:endCxn id="735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41"/>
          <p:cNvCxnSpPr>
            <a:stCxn id="734" idx="0"/>
            <a:endCxn id="733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41"/>
          <p:cNvCxnSpPr>
            <a:stCxn id="736" idx="0"/>
            <a:endCxn id="738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41"/>
          <p:cNvCxnSpPr>
            <a:stCxn id="737" idx="0"/>
            <a:endCxn id="738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41"/>
          <p:cNvCxnSpPr>
            <a:stCxn id="751" idx="0"/>
            <a:endCxn id="740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41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753" name="Google Shape;753;p41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754" name="Google Shape;754;p41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755" name="Google Shape;755;p41"/>
          <p:cNvCxnSpPr>
            <a:stCxn id="752" idx="0"/>
            <a:endCxn id="754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41"/>
          <p:cNvCxnSpPr>
            <a:stCxn id="753" idx="0"/>
            <a:endCxn id="754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1"/>
          <p:cNvCxnSpPr>
            <a:stCxn id="741" idx="5"/>
            <a:endCxn id="740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41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764" name="Google Shape;7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42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766" name="Google Shape;766;p42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767" name="Google Shape;767;p42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768" name="Google Shape;768;p42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769" name="Google Shape;769;p42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770" name="Google Shape;770;p42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771" name="Google Shape;771;p42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772" name="Google Shape;772;p42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773" name="Google Shape;773;p42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774" name="Google Shape;774;p42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775" name="Google Shape;775;p42"/>
          <p:cNvCxnSpPr>
            <a:stCxn id="772" idx="7"/>
            <a:endCxn id="774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42"/>
          <p:cNvCxnSpPr>
            <a:stCxn id="766" idx="7"/>
            <a:endCxn id="772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42"/>
          <p:cNvCxnSpPr>
            <a:stCxn id="771" idx="1"/>
            <a:endCxn id="772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42"/>
          <p:cNvCxnSpPr>
            <a:stCxn id="765" idx="7"/>
            <a:endCxn id="766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42"/>
          <p:cNvCxnSpPr>
            <a:stCxn id="766" idx="5"/>
            <a:endCxn id="768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42"/>
          <p:cNvCxnSpPr>
            <a:stCxn id="767" idx="0"/>
            <a:endCxn id="766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42"/>
          <p:cNvCxnSpPr>
            <a:stCxn id="769" idx="0"/>
            <a:endCxn id="771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42"/>
          <p:cNvCxnSpPr>
            <a:stCxn id="770" idx="0"/>
            <a:endCxn id="771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42"/>
          <p:cNvCxnSpPr>
            <a:stCxn id="784" idx="0"/>
            <a:endCxn id="773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5" name="Google Shape;785;p42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786" name="Google Shape;786;p42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787" name="Google Shape;787;p42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788" name="Google Shape;788;p42"/>
          <p:cNvCxnSpPr>
            <a:stCxn id="785" idx="0"/>
            <a:endCxn id="787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2"/>
          <p:cNvCxnSpPr>
            <a:stCxn id="786" idx="0"/>
            <a:endCxn id="787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2"/>
          <p:cNvCxnSpPr>
            <a:stCxn id="774" idx="5"/>
            <a:endCxn id="773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42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797" name="Google Shape;7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43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799" name="Google Shape;799;p43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800" name="Google Shape;800;p43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801" name="Google Shape;801;p43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802" name="Google Shape;802;p43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803" name="Google Shape;803;p43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804" name="Google Shape;804;p43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805" name="Google Shape;805;p43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806" name="Google Shape;806;p43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807" name="Google Shape;807;p43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808" name="Google Shape;808;p43"/>
          <p:cNvCxnSpPr>
            <a:stCxn id="805" idx="7"/>
            <a:endCxn id="807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43"/>
          <p:cNvCxnSpPr>
            <a:stCxn id="799" idx="7"/>
            <a:endCxn id="805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43"/>
          <p:cNvCxnSpPr>
            <a:stCxn id="804" idx="1"/>
            <a:endCxn id="805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43"/>
          <p:cNvCxnSpPr>
            <a:stCxn id="798" idx="7"/>
            <a:endCxn id="799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43"/>
          <p:cNvCxnSpPr>
            <a:stCxn id="799" idx="5"/>
            <a:endCxn id="801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43"/>
          <p:cNvCxnSpPr>
            <a:stCxn id="800" idx="0"/>
            <a:endCxn id="799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43"/>
          <p:cNvCxnSpPr>
            <a:stCxn id="802" idx="0"/>
            <a:endCxn id="804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43"/>
          <p:cNvCxnSpPr>
            <a:stCxn id="803" idx="0"/>
            <a:endCxn id="804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43"/>
          <p:cNvCxnSpPr>
            <a:stCxn id="817" idx="0"/>
            <a:endCxn id="806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43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819" name="Google Shape;819;p43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820" name="Google Shape;820;p43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821" name="Google Shape;821;p43"/>
          <p:cNvCxnSpPr>
            <a:stCxn id="818" idx="0"/>
            <a:endCxn id="820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3"/>
          <p:cNvCxnSpPr>
            <a:stCxn id="819" idx="0"/>
            <a:endCxn id="820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3"/>
          <p:cNvCxnSpPr>
            <a:stCxn id="807" idx="5"/>
            <a:endCxn id="806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4" name="Google Shape;824;p43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830" name="Google Shape;8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4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832" name="Google Shape;832;p44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833" name="Google Shape;833;p44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834" name="Google Shape;834;p44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835" name="Google Shape;835;p44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836" name="Google Shape;836;p44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837" name="Google Shape;837;p44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838" name="Google Shape;838;p44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839" name="Google Shape;839;p44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840" name="Google Shape;840;p44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841" name="Google Shape;841;p44"/>
          <p:cNvCxnSpPr>
            <a:stCxn id="838" idx="7"/>
            <a:endCxn id="840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44"/>
          <p:cNvCxnSpPr>
            <a:stCxn id="832" idx="7"/>
            <a:endCxn id="838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4"/>
          <p:cNvCxnSpPr>
            <a:stCxn id="837" idx="1"/>
            <a:endCxn id="838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4"/>
          <p:cNvCxnSpPr>
            <a:stCxn id="831" idx="7"/>
            <a:endCxn id="832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44"/>
          <p:cNvCxnSpPr>
            <a:stCxn id="832" idx="5"/>
            <a:endCxn id="834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44"/>
          <p:cNvCxnSpPr>
            <a:stCxn id="833" idx="0"/>
            <a:endCxn id="832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44"/>
          <p:cNvCxnSpPr>
            <a:stCxn id="835" idx="0"/>
            <a:endCxn id="837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44"/>
          <p:cNvCxnSpPr>
            <a:stCxn id="836" idx="0"/>
            <a:endCxn id="837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44"/>
          <p:cNvCxnSpPr>
            <a:stCxn id="850" idx="0"/>
            <a:endCxn id="839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44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852" name="Google Shape;852;p44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853" name="Google Shape;853;p44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854" name="Google Shape;854;p44"/>
          <p:cNvCxnSpPr>
            <a:stCxn id="851" idx="0"/>
            <a:endCxn id="853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44"/>
          <p:cNvCxnSpPr>
            <a:stCxn id="852" idx="0"/>
            <a:endCxn id="853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4"/>
          <p:cNvCxnSpPr>
            <a:stCxn id="840" idx="5"/>
            <a:endCxn id="839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44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863" name="Google Shape;8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45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865" name="Google Shape;865;p45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866" name="Google Shape;866;p45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867" name="Google Shape;867;p45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868" name="Google Shape;868;p45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869" name="Google Shape;869;p45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870" name="Google Shape;870;p45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871" name="Google Shape;871;p45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872" name="Google Shape;872;p45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873" name="Google Shape;873;p45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874" name="Google Shape;874;p45"/>
          <p:cNvCxnSpPr>
            <a:stCxn id="871" idx="7"/>
            <a:endCxn id="873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45"/>
          <p:cNvCxnSpPr>
            <a:stCxn id="865" idx="7"/>
            <a:endCxn id="871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5"/>
          <p:cNvCxnSpPr>
            <a:stCxn id="870" idx="1"/>
            <a:endCxn id="871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45"/>
          <p:cNvCxnSpPr>
            <a:stCxn id="864" idx="7"/>
            <a:endCxn id="865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45"/>
          <p:cNvCxnSpPr>
            <a:stCxn id="865" idx="5"/>
            <a:endCxn id="867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45"/>
          <p:cNvCxnSpPr>
            <a:stCxn id="866" idx="0"/>
            <a:endCxn id="865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45"/>
          <p:cNvCxnSpPr>
            <a:stCxn id="868" idx="0"/>
            <a:endCxn id="870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45"/>
          <p:cNvCxnSpPr>
            <a:stCxn id="869" idx="0"/>
            <a:endCxn id="870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45"/>
          <p:cNvCxnSpPr>
            <a:stCxn id="883" idx="0"/>
            <a:endCxn id="872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45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885" name="Google Shape;885;p45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886" name="Google Shape;886;p45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887" name="Google Shape;887;p45"/>
          <p:cNvCxnSpPr>
            <a:stCxn id="884" idx="0"/>
            <a:endCxn id="886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45"/>
          <p:cNvCxnSpPr>
            <a:stCxn id="885" idx="0"/>
            <a:endCxn id="886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45"/>
          <p:cNvCxnSpPr>
            <a:stCxn id="873" idx="5"/>
            <a:endCxn id="872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0" name="Google Shape;890;p45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896" name="Google Shape;8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46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898" name="Google Shape;898;p46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899" name="Google Shape;899;p46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900" name="Google Shape;900;p46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901" name="Google Shape;901;p46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902" name="Google Shape;902;p46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903" name="Google Shape;903;p46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904" name="Google Shape;904;p46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905" name="Google Shape;905;p46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906" name="Google Shape;906;p46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907" name="Google Shape;907;p46"/>
          <p:cNvCxnSpPr>
            <a:stCxn id="904" idx="7"/>
            <a:endCxn id="906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46"/>
          <p:cNvCxnSpPr>
            <a:stCxn id="898" idx="7"/>
            <a:endCxn id="904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46"/>
          <p:cNvCxnSpPr>
            <a:stCxn id="903" idx="1"/>
            <a:endCxn id="904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46"/>
          <p:cNvCxnSpPr>
            <a:stCxn id="897" idx="7"/>
            <a:endCxn id="898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6"/>
          <p:cNvCxnSpPr>
            <a:stCxn id="898" idx="5"/>
            <a:endCxn id="900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6"/>
          <p:cNvCxnSpPr>
            <a:stCxn id="899" idx="0"/>
            <a:endCxn id="898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46"/>
          <p:cNvCxnSpPr>
            <a:stCxn id="901" idx="0"/>
            <a:endCxn id="903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46"/>
          <p:cNvCxnSpPr>
            <a:stCxn id="902" idx="0"/>
            <a:endCxn id="903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46"/>
          <p:cNvCxnSpPr>
            <a:stCxn id="916" idx="0"/>
            <a:endCxn id="905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7" name="Google Shape;917;p46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918" name="Google Shape;918;p46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919" name="Google Shape;919;p46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920" name="Google Shape;920;p46"/>
          <p:cNvCxnSpPr>
            <a:stCxn id="917" idx="0"/>
            <a:endCxn id="919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46"/>
          <p:cNvCxnSpPr>
            <a:stCxn id="918" idx="0"/>
            <a:endCxn id="919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46"/>
          <p:cNvCxnSpPr>
            <a:stCxn id="906" idx="5"/>
            <a:endCxn id="905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46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929" name="Google Shape;9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47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931" name="Google Shape;931;p47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932" name="Google Shape;932;p47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933" name="Google Shape;933;p47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934" name="Google Shape;934;p47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935" name="Google Shape;935;p47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936" name="Google Shape;936;p47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937" name="Google Shape;937;p47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938" name="Google Shape;938;p47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939" name="Google Shape;939;p47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940" name="Google Shape;940;p47"/>
          <p:cNvCxnSpPr>
            <a:stCxn id="937" idx="7"/>
            <a:endCxn id="939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47"/>
          <p:cNvCxnSpPr>
            <a:stCxn id="931" idx="7"/>
            <a:endCxn id="937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47"/>
          <p:cNvCxnSpPr>
            <a:stCxn id="936" idx="1"/>
            <a:endCxn id="937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47"/>
          <p:cNvCxnSpPr>
            <a:stCxn id="930" idx="7"/>
            <a:endCxn id="931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47"/>
          <p:cNvCxnSpPr>
            <a:stCxn id="931" idx="5"/>
            <a:endCxn id="933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47"/>
          <p:cNvCxnSpPr>
            <a:stCxn id="932" idx="0"/>
            <a:endCxn id="931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7"/>
          <p:cNvCxnSpPr>
            <a:stCxn id="934" idx="0"/>
            <a:endCxn id="936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47"/>
          <p:cNvCxnSpPr>
            <a:stCxn id="935" idx="0"/>
            <a:endCxn id="936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47"/>
          <p:cNvCxnSpPr>
            <a:stCxn id="949" idx="0"/>
            <a:endCxn id="938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47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951" name="Google Shape;951;p47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952" name="Google Shape;952;p47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953" name="Google Shape;953;p47"/>
          <p:cNvCxnSpPr>
            <a:stCxn id="950" idx="0"/>
            <a:endCxn id="952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47"/>
          <p:cNvCxnSpPr>
            <a:stCxn id="951" idx="0"/>
            <a:endCxn id="952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7"/>
          <p:cNvCxnSpPr>
            <a:stCxn id="939" idx="5"/>
            <a:endCxn id="938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47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962" name="Google Shape;9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48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964" name="Google Shape;964;p48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965" name="Google Shape;965;p48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966" name="Google Shape;966;p48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967" name="Google Shape;967;p48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968" name="Google Shape;968;p48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969" name="Google Shape;969;p48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970" name="Google Shape;970;p48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971" name="Google Shape;971;p48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972" name="Google Shape;972;p48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973" name="Google Shape;973;p48"/>
          <p:cNvCxnSpPr>
            <a:stCxn id="970" idx="7"/>
            <a:endCxn id="972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48"/>
          <p:cNvCxnSpPr>
            <a:stCxn id="964" idx="7"/>
            <a:endCxn id="970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48"/>
          <p:cNvCxnSpPr>
            <a:stCxn id="969" idx="1"/>
            <a:endCxn id="970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48"/>
          <p:cNvCxnSpPr>
            <a:stCxn id="963" idx="7"/>
            <a:endCxn id="964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48"/>
          <p:cNvCxnSpPr>
            <a:stCxn id="964" idx="5"/>
            <a:endCxn id="966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48"/>
          <p:cNvCxnSpPr>
            <a:stCxn id="965" idx="0"/>
            <a:endCxn id="964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48"/>
          <p:cNvCxnSpPr>
            <a:stCxn id="967" idx="0"/>
            <a:endCxn id="969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48"/>
          <p:cNvCxnSpPr>
            <a:stCxn id="968" idx="0"/>
            <a:endCxn id="969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48"/>
          <p:cNvCxnSpPr>
            <a:stCxn id="982" idx="0"/>
            <a:endCxn id="971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48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984" name="Google Shape;984;p48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985" name="Google Shape;985;p48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986" name="Google Shape;986;p48"/>
          <p:cNvCxnSpPr>
            <a:stCxn id="983" idx="0"/>
            <a:endCxn id="985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48"/>
          <p:cNvCxnSpPr>
            <a:stCxn id="984" idx="0"/>
            <a:endCxn id="985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48"/>
          <p:cNvCxnSpPr>
            <a:stCxn id="972" idx="5"/>
            <a:endCxn id="971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48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995" name="Google Shape;9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49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997" name="Google Shape;997;p49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998" name="Google Shape;998;p49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999" name="Google Shape;999;p49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000" name="Google Shape;1000;p49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001" name="Google Shape;1001;p49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002" name="Google Shape;1002;p49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003" name="Google Shape;1003;p49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004" name="Google Shape;1004;p49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005" name="Google Shape;1005;p49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006" name="Google Shape;1006;p49"/>
          <p:cNvCxnSpPr>
            <a:stCxn id="1003" idx="7"/>
            <a:endCxn id="1005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49"/>
          <p:cNvCxnSpPr>
            <a:stCxn id="997" idx="7"/>
            <a:endCxn id="1003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49"/>
          <p:cNvCxnSpPr>
            <a:stCxn id="1002" idx="1"/>
            <a:endCxn id="1003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49"/>
          <p:cNvCxnSpPr>
            <a:stCxn id="996" idx="7"/>
            <a:endCxn id="997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49"/>
          <p:cNvCxnSpPr>
            <a:stCxn id="997" idx="5"/>
            <a:endCxn id="999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49"/>
          <p:cNvCxnSpPr>
            <a:stCxn id="998" idx="0"/>
            <a:endCxn id="997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49"/>
          <p:cNvCxnSpPr>
            <a:stCxn id="1000" idx="0"/>
            <a:endCxn id="1002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49"/>
          <p:cNvCxnSpPr>
            <a:stCxn id="1001" idx="0"/>
            <a:endCxn id="1002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49"/>
          <p:cNvCxnSpPr>
            <a:stCxn id="1015" idx="0"/>
            <a:endCxn id="1004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Google Shape;1016;p49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017" name="Google Shape;1017;p49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018" name="Google Shape;1018;p49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019" name="Google Shape;1019;p49"/>
          <p:cNvCxnSpPr>
            <a:stCxn id="1016" idx="0"/>
            <a:endCxn id="1018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49"/>
          <p:cNvCxnSpPr>
            <a:stCxn id="1017" idx="0"/>
            <a:endCxn id="1018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49"/>
          <p:cNvCxnSpPr>
            <a:stCxn id="1005" idx="5"/>
            <a:endCxn id="1004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49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028" name="Google Shape;10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50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030" name="Google Shape;1030;p50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031" name="Google Shape;1031;p50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032" name="Google Shape;1032;p50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033" name="Google Shape;1033;p50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034" name="Google Shape;1034;p50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035" name="Google Shape;1035;p50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036" name="Google Shape;1036;p50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037" name="Google Shape;1037;p50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038" name="Google Shape;1038;p50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039" name="Google Shape;1039;p50"/>
          <p:cNvCxnSpPr>
            <a:stCxn id="1036" idx="7"/>
            <a:endCxn id="1038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50"/>
          <p:cNvCxnSpPr>
            <a:stCxn id="1030" idx="7"/>
            <a:endCxn id="1036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50"/>
          <p:cNvCxnSpPr>
            <a:stCxn id="1035" idx="1"/>
            <a:endCxn id="1036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50"/>
          <p:cNvCxnSpPr>
            <a:stCxn id="1029" idx="7"/>
            <a:endCxn id="1030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50"/>
          <p:cNvCxnSpPr>
            <a:stCxn id="1030" idx="5"/>
            <a:endCxn id="1032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50"/>
          <p:cNvCxnSpPr>
            <a:stCxn id="1031" idx="0"/>
            <a:endCxn id="1030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50"/>
          <p:cNvCxnSpPr>
            <a:stCxn id="1033" idx="0"/>
            <a:endCxn id="1035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50"/>
          <p:cNvCxnSpPr>
            <a:stCxn id="1034" idx="0"/>
            <a:endCxn id="1035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50"/>
          <p:cNvCxnSpPr>
            <a:stCxn id="1048" idx="0"/>
            <a:endCxn id="1037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50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050" name="Google Shape;1050;p50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051" name="Google Shape;1051;p50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052" name="Google Shape;1052;p50"/>
          <p:cNvCxnSpPr>
            <a:stCxn id="1049" idx="0"/>
            <a:endCxn id="1051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50"/>
          <p:cNvCxnSpPr>
            <a:stCxn id="1050" idx="0"/>
            <a:endCxn id="1051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50"/>
          <p:cNvCxnSpPr>
            <a:stCxn id="1038" idx="5"/>
            <a:endCxn id="1037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5" name="Google Shape;1055;p50"/>
          <p:cNvSpPr txBox="1"/>
          <p:nvPr>
            <p:ph idx="4294967295" type="body"/>
          </p:nvPr>
        </p:nvSpPr>
        <p:spPr>
          <a:xfrm>
            <a:off x="511300" y="960850"/>
            <a:ext cx="4292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DFS</a:t>
            </a:r>
            <a:br>
              <a:rPr lang="pt-BR"/>
            </a:br>
            <a:r>
              <a:rPr lang="pt-BR" sz="2600"/>
              <a:t>FIM!</a:t>
            </a:r>
            <a:endParaRPr sz="2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061" name="Google Shape;10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5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https://codeforces.com/gym/102346/problem/D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 da subregional brasileira de 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é um grafo?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068" name="Google Shape;10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52"/>
          <p:cNvSpPr txBox="1"/>
          <p:nvPr>
            <p:ph idx="4294967295" type="body"/>
          </p:nvPr>
        </p:nvSpPr>
        <p:spPr>
          <a:xfrm>
            <a:off x="303900" y="1098800"/>
            <a:ext cx="38679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olhar o caso de teste 2</a:t>
            </a:r>
            <a:br>
              <a:rPr lang="pt-BR"/>
            </a:br>
            <a:r>
              <a:rPr lang="pt-BR"/>
              <a:t>N = 10, K = 3</a:t>
            </a:r>
            <a:endParaRPr/>
          </a:p>
        </p:txBody>
      </p:sp>
      <p:sp>
        <p:nvSpPr>
          <p:cNvPr id="1070" name="Google Shape;1070;p52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071" name="Google Shape;1071;p52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072" name="Google Shape;1072;p52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073" name="Google Shape;1073;p52"/>
          <p:cNvCxnSpPr>
            <a:stCxn id="1070" idx="0"/>
            <a:endCxn id="1072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52"/>
          <p:cNvCxnSpPr>
            <a:stCxn id="1071" idx="0"/>
            <a:endCxn id="1072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52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076" name="Google Shape;1076;p52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077" name="Google Shape;1077;p52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078" name="Google Shape;1078;p52"/>
          <p:cNvCxnSpPr>
            <a:stCxn id="1075" idx="0"/>
            <a:endCxn id="1077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52"/>
          <p:cNvCxnSpPr>
            <a:stCxn id="1076" idx="0"/>
            <a:endCxn id="1077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52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081" name="Google Shape;1081;p52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082" name="Google Shape;1082;p52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083" name="Google Shape;1083;p52"/>
          <p:cNvCxnSpPr>
            <a:stCxn id="1081" idx="0"/>
            <a:endCxn id="1082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4" name="Google Shape;1084;p52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085" name="Google Shape;1085;p52"/>
          <p:cNvCxnSpPr>
            <a:stCxn id="1084" idx="5"/>
            <a:endCxn id="1072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52"/>
          <p:cNvCxnSpPr>
            <a:stCxn id="1084" idx="3"/>
            <a:endCxn id="1080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52"/>
          <p:cNvCxnSpPr>
            <a:stCxn id="1077" idx="0"/>
            <a:endCxn id="1080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52"/>
          <p:cNvCxnSpPr>
            <a:endCxn id="1080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094" name="Google Shape;109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53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endParaRPr/>
          </a:p>
        </p:txBody>
      </p:sp>
      <p:sp>
        <p:nvSpPr>
          <p:cNvPr id="1096" name="Google Shape;1096;p53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097" name="Google Shape;1097;p53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098" name="Google Shape;1098;p53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099" name="Google Shape;1099;p53"/>
          <p:cNvCxnSpPr>
            <a:stCxn id="1096" idx="0"/>
            <a:endCxn id="1098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53"/>
          <p:cNvCxnSpPr>
            <a:stCxn id="1097" idx="0"/>
            <a:endCxn id="1098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1" name="Google Shape;1101;p53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102" name="Google Shape;1102;p53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103" name="Google Shape;1103;p53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104" name="Google Shape;1104;p53"/>
          <p:cNvCxnSpPr>
            <a:stCxn id="1101" idx="0"/>
            <a:endCxn id="1103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53"/>
          <p:cNvCxnSpPr>
            <a:stCxn id="1102" idx="0"/>
            <a:endCxn id="1103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6" name="Google Shape;1106;p53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107" name="Google Shape;1107;p53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108" name="Google Shape;1108;p53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109" name="Google Shape;1109;p53"/>
          <p:cNvCxnSpPr>
            <a:stCxn id="1107" idx="0"/>
            <a:endCxn id="1108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53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111" name="Google Shape;1111;p53"/>
          <p:cNvCxnSpPr>
            <a:stCxn id="1110" idx="5"/>
            <a:endCxn id="1098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53"/>
          <p:cNvCxnSpPr>
            <a:stCxn id="1110" idx="3"/>
            <a:endCxn id="1106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53"/>
          <p:cNvCxnSpPr>
            <a:stCxn id="1103" idx="0"/>
            <a:endCxn id="1106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53"/>
          <p:cNvCxnSpPr>
            <a:endCxn id="1106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120" name="Google Shape;11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54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endParaRPr/>
          </a:p>
        </p:txBody>
      </p:sp>
      <p:sp>
        <p:nvSpPr>
          <p:cNvPr id="1122" name="Google Shape;1122;p54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123" name="Google Shape;1123;p54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124" name="Google Shape;1124;p54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125" name="Google Shape;1125;p54"/>
          <p:cNvCxnSpPr>
            <a:stCxn id="1122" idx="0"/>
            <a:endCxn id="1124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54"/>
          <p:cNvCxnSpPr>
            <a:stCxn id="1123" idx="0"/>
            <a:endCxn id="1124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54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128" name="Google Shape;1128;p54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129" name="Google Shape;1129;p54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130" name="Google Shape;1130;p54"/>
          <p:cNvCxnSpPr>
            <a:stCxn id="1127" idx="0"/>
            <a:endCxn id="1129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54"/>
          <p:cNvCxnSpPr>
            <a:stCxn id="1128" idx="0"/>
            <a:endCxn id="1129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2" name="Google Shape;1132;p54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133" name="Google Shape;1133;p54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134" name="Google Shape;1134;p54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135" name="Google Shape;1135;p54"/>
          <p:cNvCxnSpPr>
            <a:stCxn id="1133" idx="0"/>
            <a:endCxn id="1134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54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137" name="Google Shape;1137;p54"/>
          <p:cNvCxnSpPr>
            <a:stCxn id="1136" idx="5"/>
            <a:endCxn id="1124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54"/>
          <p:cNvCxnSpPr>
            <a:stCxn id="1136" idx="3"/>
            <a:endCxn id="1132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54"/>
          <p:cNvCxnSpPr>
            <a:stCxn id="1129" idx="0"/>
            <a:endCxn id="1132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54"/>
          <p:cNvCxnSpPr>
            <a:endCxn id="1132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146" name="Google Shape;11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55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endParaRPr/>
          </a:p>
        </p:txBody>
      </p:sp>
      <p:sp>
        <p:nvSpPr>
          <p:cNvPr id="1148" name="Google Shape;1148;p55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149" name="Google Shape;1149;p55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150" name="Google Shape;1150;p55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151" name="Google Shape;1151;p55"/>
          <p:cNvCxnSpPr>
            <a:stCxn id="1148" idx="0"/>
            <a:endCxn id="1150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55"/>
          <p:cNvCxnSpPr>
            <a:stCxn id="1149" idx="0"/>
            <a:endCxn id="1150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55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154" name="Google Shape;1154;p55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155" name="Google Shape;1155;p55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156" name="Google Shape;1156;p55"/>
          <p:cNvCxnSpPr>
            <a:stCxn id="1153" idx="0"/>
            <a:endCxn id="1155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55"/>
          <p:cNvCxnSpPr>
            <a:stCxn id="1154" idx="0"/>
            <a:endCxn id="1155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55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159" name="Google Shape;1159;p55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160" name="Google Shape;1160;p55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161" name="Google Shape;1161;p55"/>
          <p:cNvCxnSpPr>
            <a:stCxn id="1159" idx="0"/>
            <a:endCxn id="1160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2" name="Google Shape;1162;p55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163" name="Google Shape;1163;p55"/>
          <p:cNvCxnSpPr>
            <a:stCxn id="1162" idx="5"/>
            <a:endCxn id="1150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55"/>
          <p:cNvCxnSpPr>
            <a:stCxn id="1162" idx="3"/>
            <a:endCxn id="1158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55"/>
          <p:cNvCxnSpPr>
            <a:stCxn id="1155" idx="0"/>
            <a:endCxn id="1158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55"/>
          <p:cNvCxnSpPr>
            <a:endCxn id="1158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172" name="Google Shape;11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56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endParaRPr/>
          </a:p>
        </p:txBody>
      </p:sp>
      <p:sp>
        <p:nvSpPr>
          <p:cNvPr id="1174" name="Google Shape;1174;p56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175" name="Google Shape;1175;p56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176" name="Google Shape;1176;p56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177" name="Google Shape;1177;p56"/>
          <p:cNvCxnSpPr>
            <a:stCxn id="1174" idx="0"/>
            <a:endCxn id="1176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56"/>
          <p:cNvCxnSpPr>
            <a:stCxn id="1175" idx="0"/>
            <a:endCxn id="1176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56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180" name="Google Shape;1180;p56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181" name="Google Shape;1181;p56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182" name="Google Shape;1182;p56"/>
          <p:cNvCxnSpPr>
            <a:stCxn id="1179" idx="0"/>
            <a:endCxn id="1181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56"/>
          <p:cNvCxnSpPr>
            <a:stCxn id="1180" idx="0"/>
            <a:endCxn id="1181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56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185" name="Google Shape;1185;p56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186" name="Google Shape;1186;p56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187" name="Google Shape;1187;p56"/>
          <p:cNvCxnSpPr>
            <a:stCxn id="1185" idx="0"/>
            <a:endCxn id="1186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8" name="Google Shape;1188;p56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189" name="Google Shape;1189;p56"/>
          <p:cNvCxnSpPr>
            <a:stCxn id="1188" idx="5"/>
            <a:endCxn id="1176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56"/>
          <p:cNvCxnSpPr>
            <a:stCxn id="1188" idx="3"/>
            <a:endCxn id="1184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56"/>
          <p:cNvCxnSpPr>
            <a:stCxn id="1181" idx="0"/>
            <a:endCxn id="1184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56"/>
          <p:cNvCxnSpPr>
            <a:endCxn id="1184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198" name="Google Shape;11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57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endParaRPr/>
          </a:p>
        </p:txBody>
      </p:sp>
      <p:sp>
        <p:nvSpPr>
          <p:cNvPr id="1200" name="Google Shape;1200;p57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201" name="Google Shape;1201;p57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202" name="Google Shape;1202;p57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203" name="Google Shape;1203;p57"/>
          <p:cNvCxnSpPr>
            <a:stCxn id="1200" idx="0"/>
            <a:endCxn id="1202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57"/>
          <p:cNvCxnSpPr>
            <a:stCxn id="1201" idx="0"/>
            <a:endCxn id="1202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5" name="Google Shape;1205;p57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206" name="Google Shape;1206;p57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207" name="Google Shape;1207;p57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208" name="Google Shape;1208;p57"/>
          <p:cNvCxnSpPr>
            <a:stCxn id="1205" idx="0"/>
            <a:endCxn id="1207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57"/>
          <p:cNvCxnSpPr>
            <a:stCxn id="1206" idx="0"/>
            <a:endCxn id="1207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0" name="Google Shape;1210;p57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211" name="Google Shape;1211;p57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212" name="Google Shape;1212;p57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213" name="Google Shape;1213;p57"/>
          <p:cNvCxnSpPr>
            <a:stCxn id="1211" idx="0"/>
            <a:endCxn id="1212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57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215" name="Google Shape;1215;p57"/>
          <p:cNvCxnSpPr>
            <a:stCxn id="1214" idx="5"/>
            <a:endCxn id="1202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57"/>
          <p:cNvCxnSpPr>
            <a:stCxn id="1214" idx="3"/>
            <a:endCxn id="1210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57"/>
          <p:cNvCxnSpPr>
            <a:stCxn id="1207" idx="0"/>
            <a:endCxn id="1210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57"/>
          <p:cNvCxnSpPr>
            <a:endCxn id="1210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224" name="Google Shape;12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58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endParaRPr/>
          </a:p>
        </p:txBody>
      </p:sp>
      <p:sp>
        <p:nvSpPr>
          <p:cNvPr id="1226" name="Google Shape;1226;p58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227" name="Google Shape;1227;p58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228" name="Google Shape;1228;p58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229" name="Google Shape;1229;p58"/>
          <p:cNvCxnSpPr>
            <a:stCxn id="1226" idx="0"/>
            <a:endCxn id="1228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58"/>
          <p:cNvCxnSpPr>
            <a:stCxn id="1227" idx="0"/>
            <a:endCxn id="1228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1" name="Google Shape;1231;p58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232" name="Google Shape;1232;p58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233" name="Google Shape;1233;p58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234" name="Google Shape;1234;p58"/>
          <p:cNvCxnSpPr>
            <a:stCxn id="1231" idx="0"/>
            <a:endCxn id="1233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58"/>
          <p:cNvCxnSpPr>
            <a:stCxn id="1232" idx="0"/>
            <a:endCxn id="1233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58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237" name="Google Shape;1237;p58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238" name="Google Shape;1238;p58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239" name="Google Shape;1239;p58"/>
          <p:cNvCxnSpPr>
            <a:stCxn id="1237" idx="0"/>
            <a:endCxn id="1238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58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241" name="Google Shape;1241;p58"/>
          <p:cNvCxnSpPr>
            <a:stCxn id="1240" idx="5"/>
            <a:endCxn id="1228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58"/>
          <p:cNvCxnSpPr>
            <a:stCxn id="1240" idx="3"/>
            <a:endCxn id="1236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58"/>
          <p:cNvCxnSpPr>
            <a:stCxn id="1233" idx="0"/>
            <a:endCxn id="1236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58"/>
          <p:cNvCxnSpPr>
            <a:endCxn id="1236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250" name="Google Shape;125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59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</a:t>
            </a:r>
            <a:r>
              <a:rPr lang="pt-BR"/>
              <a:t>8</a:t>
            </a:r>
            <a:br>
              <a:rPr lang="pt-BR"/>
            </a:br>
            <a:r>
              <a:rPr lang="pt-BR"/>
              <a:t>Pegar vértice 6</a:t>
            </a:r>
            <a:endParaRPr/>
          </a:p>
        </p:txBody>
      </p:sp>
      <p:sp>
        <p:nvSpPr>
          <p:cNvPr id="1252" name="Google Shape;1252;p59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253" name="Google Shape;1253;p59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254" name="Google Shape;1254;p59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255" name="Google Shape;1255;p59"/>
          <p:cNvCxnSpPr>
            <a:stCxn id="1252" idx="0"/>
            <a:endCxn id="1254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59"/>
          <p:cNvCxnSpPr>
            <a:stCxn id="1253" idx="0"/>
            <a:endCxn id="1254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7" name="Google Shape;1257;p59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258" name="Google Shape;1258;p59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259" name="Google Shape;1259;p59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260" name="Google Shape;1260;p59"/>
          <p:cNvCxnSpPr>
            <a:stCxn id="1257" idx="0"/>
            <a:endCxn id="1259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59"/>
          <p:cNvCxnSpPr>
            <a:stCxn id="1258" idx="0"/>
            <a:endCxn id="1259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2" name="Google Shape;1262;p59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263" name="Google Shape;1263;p59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264" name="Google Shape;1264;p59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265" name="Google Shape;1265;p59"/>
          <p:cNvCxnSpPr>
            <a:stCxn id="1263" idx="0"/>
            <a:endCxn id="1264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6" name="Google Shape;1266;p59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267" name="Google Shape;1267;p59"/>
          <p:cNvCxnSpPr>
            <a:stCxn id="1266" idx="5"/>
            <a:endCxn id="1254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59"/>
          <p:cNvCxnSpPr>
            <a:stCxn id="1266" idx="3"/>
            <a:endCxn id="1262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59"/>
          <p:cNvCxnSpPr>
            <a:stCxn id="1259" idx="0"/>
            <a:endCxn id="1262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59"/>
          <p:cNvCxnSpPr>
            <a:endCxn id="1262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276" name="Google Shape;127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60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br>
              <a:rPr lang="pt-BR"/>
            </a:br>
            <a:r>
              <a:rPr lang="pt-BR"/>
              <a:t>Pegar vértice 6</a:t>
            </a:r>
            <a:endParaRPr/>
          </a:p>
        </p:txBody>
      </p:sp>
      <p:sp>
        <p:nvSpPr>
          <p:cNvPr id="1278" name="Google Shape;1278;p60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279" name="Google Shape;1279;p60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280" name="Google Shape;1280;p60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281" name="Google Shape;1281;p60"/>
          <p:cNvCxnSpPr>
            <a:stCxn id="1278" idx="0"/>
            <a:endCxn id="1280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60"/>
          <p:cNvCxnSpPr>
            <a:stCxn id="1279" idx="0"/>
            <a:endCxn id="1280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60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284" name="Google Shape;1284;p60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285" name="Google Shape;1285;p60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286" name="Google Shape;1286;p60"/>
          <p:cNvCxnSpPr>
            <a:stCxn id="1283" idx="0"/>
            <a:endCxn id="1285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60"/>
          <p:cNvCxnSpPr>
            <a:stCxn id="1284" idx="0"/>
            <a:endCxn id="1285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8" name="Google Shape;1288;p60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289" name="Google Shape;1289;p60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290" name="Google Shape;1290;p60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291" name="Google Shape;1291;p60"/>
          <p:cNvCxnSpPr>
            <a:stCxn id="1289" idx="0"/>
            <a:endCxn id="1290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2" name="Google Shape;1292;p60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293" name="Google Shape;1293;p60"/>
          <p:cNvCxnSpPr>
            <a:stCxn id="1292" idx="5"/>
            <a:endCxn id="1280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60"/>
          <p:cNvCxnSpPr>
            <a:stCxn id="1292" idx="3"/>
            <a:endCxn id="1288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60"/>
          <p:cNvCxnSpPr>
            <a:stCxn id="1285" idx="0"/>
            <a:endCxn id="1288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60"/>
          <p:cNvCxnSpPr>
            <a:endCxn id="1288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302" name="Google Shape;130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61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br>
              <a:rPr lang="pt-BR"/>
            </a:br>
            <a:r>
              <a:rPr lang="pt-BR"/>
              <a:t>Pegar vértice 6</a:t>
            </a:r>
            <a:endParaRPr/>
          </a:p>
        </p:txBody>
      </p:sp>
      <p:sp>
        <p:nvSpPr>
          <p:cNvPr id="1304" name="Google Shape;1304;p61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305" name="Google Shape;1305;p61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306" name="Google Shape;1306;p61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307" name="Google Shape;1307;p61"/>
          <p:cNvCxnSpPr>
            <a:stCxn id="1304" idx="0"/>
            <a:endCxn id="1306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61"/>
          <p:cNvCxnSpPr>
            <a:stCxn id="1305" idx="0"/>
            <a:endCxn id="1306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61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310" name="Google Shape;1310;p61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311" name="Google Shape;1311;p61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312" name="Google Shape;1312;p61"/>
          <p:cNvCxnSpPr>
            <a:stCxn id="1309" idx="0"/>
            <a:endCxn id="1311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61"/>
          <p:cNvCxnSpPr>
            <a:stCxn id="1310" idx="0"/>
            <a:endCxn id="1311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61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315" name="Google Shape;1315;p61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316" name="Google Shape;1316;p61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317" name="Google Shape;1317;p61"/>
          <p:cNvCxnSpPr>
            <a:stCxn id="1315" idx="0"/>
            <a:endCxn id="1316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61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319" name="Google Shape;1319;p61"/>
          <p:cNvCxnSpPr>
            <a:stCxn id="1318" idx="5"/>
            <a:endCxn id="1306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61"/>
          <p:cNvCxnSpPr>
            <a:stCxn id="1318" idx="3"/>
            <a:endCxn id="1314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61"/>
          <p:cNvCxnSpPr>
            <a:stCxn id="1311" idx="0"/>
            <a:endCxn id="1314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61"/>
          <p:cNvCxnSpPr>
            <a:endCxn id="1314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é um grafo? Conjunto de vértices e arestas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1863000" y="1929875"/>
            <a:ext cx="4987348" cy="315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328" name="Google Shape;132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62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br>
              <a:rPr lang="pt-BR"/>
            </a:br>
            <a:r>
              <a:rPr lang="pt-BR"/>
              <a:t>Pegar vértice 6</a:t>
            </a:r>
            <a:br>
              <a:rPr lang="pt-BR"/>
            </a:br>
            <a:r>
              <a:rPr lang="pt-BR"/>
              <a:t>Pegar vértice 10</a:t>
            </a:r>
            <a:endParaRPr/>
          </a:p>
        </p:txBody>
      </p:sp>
      <p:sp>
        <p:nvSpPr>
          <p:cNvPr id="1330" name="Google Shape;1330;p62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331" name="Google Shape;1331;p62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332" name="Google Shape;1332;p62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333" name="Google Shape;1333;p62"/>
          <p:cNvCxnSpPr>
            <a:stCxn id="1330" idx="0"/>
            <a:endCxn id="1332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62"/>
          <p:cNvCxnSpPr>
            <a:stCxn id="1331" idx="0"/>
            <a:endCxn id="1332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5" name="Google Shape;1335;p62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336" name="Google Shape;1336;p62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337" name="Google Shape;1337;p62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338" name="Google Shape;1338;p62"/>
          <p:cNvCxnSpPr>
            <a:stCxn id="1335" idx="0"/>
            <a:endCxn id="1337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62"/>
          <p:cNvCxnSpPr>
            <a:stCxn id="1336" idx="0"/>
            <a:endCxn id="1337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62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341" name="Google Shape;1341;p62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342" name="Google Shape;1342;p62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343" name="Google Shape;1343;p62"/>
          <p:cNvCxnSpPr>
            <a:stCxn id="1341" idx="0"/>
            <a:endCxn id="1342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4" name="Google Shape;1344;p62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345" name="Google Shape;1345;p62"/>
          <p:cNvCxnSpPr>
            <a:stCxn id="1344" idx="5"/>
            <a:endCxn id="1332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62"/>
          <p:cNvCxnSpPr>
            <a:stCxn id="1344" idx="3"/>
            <a:endCxn id="1340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62"/>
          <p:cNvCxnSpPr>
            <a:stCxn id="1337" idx="0"/>
            <a:endCxn id="1340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62"/>
          <p:cNvCxnSpPr>
            <a:endCxn id="1340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354" name="Google Shape;13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63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br>
              <a:rPr lang="pt-BR"/>
            </a:br>
            <a:r>
              <a:rPr lang="pt-BR"/>
              <a:t>Pegar vértice 6</a:t>
            </a:r>
            <a:br>
              <a:rPr lang="pt-BR"/>
            </a:br>
            <a:r>
              <a:rPr lang="pt-BR"/>
              <a:t>Pegar vértice 10</a:t>
            </a:r>
            <a:endParaRPr/>
          </a:p>
        </p:txBody>
      </p:sp>
      <p:sp>
        <p:nvSpPr>
          <p:cNvPr id="1356" name="Google Shape;1356;p63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357" name="Google Shape;1357;p63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358" name="Google Shape;1358;p63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359" name="Google Shape;1359;p63"/>
          <p:cNvCxnSpPr>
            <a:stCxn id="1356" idx="0"/>
            <a:endCxn id="1358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63"/>
          <p:cNvCxnSpPr>
            <a:stCxn id="1357" idx="0"/>
            <a:endCxn id="1358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1" name="Google Shape;1361;p63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362" name="Google Shape;1362;p63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363" name="Google Shape;1363;p63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364" name="Google Shape;1364;p63"/>
          <p:cNvCxnSpPr>
            <a:stCxn id="1361" idx="0"/>
            <a:endCxn id="1363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63"/>
          <p:cNvCxnSpPr>
            <a:stCxn id="1362" idx="0"/>
            <a:endCxn id="1363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63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367" name="Google Shape;1367;p63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368" name="Google Shape;1368;p63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369" name="Google Shape;1369;p63"/>
          <p:cNvCxnSpPr>
            <a:stCxn id="1367" idx="0"/>
            <a:endCxn id="1368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63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371" name="Google Shape;1371;p63"/>
          <p:cNvCxnSpPr>
            <a:stCxn id="1370" idx="5"/>
            <a:endCxn id="1358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63"/>
          <p:cNvCxnSpPr>
            <a:stCxn id="1370" idx="3"/>
            <a:endCxn id="1366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63"/>
          <p:cNvCxnSpPr>
            <a:stCxn id="1363" idx="0"/>
            <a:endCxn id="1366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63"/>
          <p:cNvCxnSpPr>
            <a:endCxn id="1366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380" name="Google Shape;13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64"/>
          <p:cNvSpPr txBox="1"/>
          <p:nvPr>
            <p:ph idx="4294967295" type="body"/>
          </p:nvPr>
        </p:nvSpPr>
        <p:spPr>
          <a:xfrm>
            <a:off x="303900" y="1098800"/>
            <a:ext cx="3867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Caso de teste 2 do problema</a:t>
            </a:r>
            <a:br>
              <a:rPr lang="pt-BR"/>
            </a:br>
            <a:r>
              <a:rPr lang="pt-BR"/>
              <a:t>N = 10, K = 3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vértice 8</a:t>
            </a:r>
            <a:br>
              <a:rPr lang="pt-BR"/>
            </a:br>
            <a:r>
              <a:rPr lang="pt-BR"/>
              <a:t>Pegar vértice 6</a:t>
            </a:r>
            <a:br>
              <a:rPr lang="pt-BR"/>
            </a:br>
            <a:r>
              <a:rPr lang="pt-BR"/>
              <a:t>Pegar vértice 10</a:t>
            </a:r>
            <a:endParaRPr/>
          </a:p>
        </p:txBody>
      </p:sp>
      <p:sp>
        <p:nvSpPr>
          <p:cNvPr id="1382" name="Google Shape;1382;p64"/>
          <p:cNvSpPr/>
          <p:nvPr/>
        </p:nvSpPr>
        <p:spPr>
          <a:xfrm>
            <a:off x="6973690" y="28878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sp>
        <p:nvSpPr>
          <p:cNvPr id="1383" name="Google Shape;1383;p64"/>
          <p:cNvSpPr/>
          <p:nvPr/>
        </p:nvSpPr>
        <p:spPr>
          <a:xfrm>
            <a:off x="7907615" y="28878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384" name="Google Shape;1384;p64"/>
          <p:cNvSpPr/>
          <p:nvPr/>
        </p:nvSpPr>
        <p:spPr>
          <a:xfrm>
            <a:off x="7410890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cxnSp>
        <p:nvCxnSpPr>
          <p:cNvPr id="1385" name="Google Shape;1385;p64"/>
          <p:cNvCxnSpPr>
            <a:stCxn id="1382" idx="0"/>
            <a:endCxn id="1384" idx="3"/>
          </p:cNvCxnSpPr>
          <p:nvPr/>
        </p:nvCxnSpPr>
        <p:spPr>
          <a:xfrm flipH="1" rot="10800000">
            <a:off x="7275040" y="25020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64"/>
          <p:cNvCxnSpPr>
            <a:stCxn id="1383" idx="0"/>
            <a:endCxn id="1384" idx="5"/>
          </p:cNvCxnSpPr>
          <p:nvPr/>
        </p:nvCxnSpPr>
        <p:spPr>
          <a:xfrm rot="10800000">
            <a:off x="7925465" y="25020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64"/>
          <p:cNvSpPr/>
          <p:nvPr/>
        </p:nvSpPr>
        <p:spPr>
          <a:xfrm>
            <a:off x="3884065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388" name="Google Shape;1388;p64"/>
          <p:cNvSpPr/>
          <p:nvPr/>
        </p:nvSpPr>
        <p:spPr>
          <a:xfrm>
            <a:off x="4817990" y="37787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389" name="Google Shape;1389;p64"/>
          <p:cNvSpPr/>
          <p:nvPr/>
        </p:nvSpPr>
        <p:spPr>
          <a:xfrm>
            <a:off x="4321265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cxnSp>
        <p:nvCxnSpPr>
          <p:cNvPr id="1390" name="Google Shape;1390;p64"/>
          <p:cNvCxnSpPr>
            <a:stCxn id="1387" idx="0"/>
            <a:endCxn id="1389" idx="3"/>
          </p:cNvCxnSpPr>
          <p:nvPr/>
        </p:nvCxnSpPr>
        <p:spPr>
          <a:xfrm flipH="1" rot="10800000">
            <a:off x="4185415" y="3392925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64"/>
          <p:cNvCxnSpPr>
            <a:stCxn id="1388" idx="0"/>
            <a:endCxn id="1389" idx="5"/>
          </p:cNvCxnSpPr>
          <p:nvPr/>
        </p:nvCxnSpPr>
        <p:spPr>
          <a:xfrm rot="10800000">
            <a:off x="4835840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2" name="Google Shape;1392;p64"/>
          <p:cNvSpPr/>
          <p:nvPr/>
        </p:nvSpPr>
        <p:spPr>
          <a:xfrm>
            <a:off x="4923965" y="19875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393" name="Google Shape;1393;p64"/>
          <p:cNvSpPr/>
          <p:nvPr/>
        </p:nvSpPr>
        <p:spPr>
          <a:xfrm>
            <a:off x="5967711" y="377872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394" name="Google Shape;1394;p64"/>
          <p:cNvSpPr/>
          <p:nvPr/>
        </p:nvSpPr>
        <p:spPr>
          <a:xfrm>
            <a:off x="5470986" y="28784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cxnSp>
        <p:nvCxnSpPr>
          <p:cNvPr id="1395" name="Google Shape;1395;p64"/>
          <p:cNvCxnSpPr>
            <a:stCxn id="1393" idx="0"/>
            <a:endCxn id="1394" idx="5"/>
          </p:cNvCxnSpPr>
          <p:nvPr/>
        </p:nvCxnSpPr>
        <p:spPr>
          <a:xfrm rot="10800000">
            <a:off x="5985561" y="3392925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6" name="Google Shape;1396;p64"/>
          <p:cNvSpPr/>
          <p:nvPr/>
        </p:nvSpPr>
        <p:spPr>
          <a:xfrm>
            <a:off x="6269048" y="10988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397" name="Google Shape;1397;p64"/>
          <p:cNvCxnSpPr>
            <a:stCxn id="1396" idx="5"/>
            <a:endCxn id="1384" idx="0"/>
          </p:cNvCxnSpPr>
          <p:nvPr/>
        </p:nvCxnSpPr>
        <p:spPr>
          <a:xfrm>
            <a:off x="6783484" y="1613237"/>
            <a:ext cx="9288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64"/>
          <p:cNvCxnSpPr>
            <a:stCxn id="1396" idx="3"/>
            <a:endCxn id="1392" idx="0"/>
          </p:cNvCxnSpPr>
          <p:nvPr/>
        </p:nvCxnSpPr>
        <p:spPr>
          <a:xfrm flipH="1">
            <a:off x="5225411" y="1613237"/>
            <a:ext cx="1131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64"/>
          <p:cNvCxnSpPr>
            <a:stCxn id="1389" idx="0"/>
            <a:endCxn id="1392" idx="3"/>
          </p:cNvCxnSpPr>
          <p:nvPr/>
        </p:nvCxnSpPr>
        <p:spPr>
          <a:xfrm flipH="1" rot="10800000">
            <a:off x="4622615" y="2501900"/>
            <a:ext cx="389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64"/>
          <p:cNvCxnSpPr>
            <a:endCxn id="1392" idx="5"/>
          </p:cNvCxnSpPr>
          <p:nvPr/>
        </p:nvCxnSpPr>
        <p:spPr>
          <a:xfrm rot="10800000">
            <a:off x="5438402" y="2501937"/>
            <a:ext cx="3339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406" name="Google Shape;14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6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Ideia: fazer uma dfs e marcar o qual é o filho que tem maior profundidade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413" name="Google Shape;141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6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Ideia: fazer uma dfs e marcar o qual é o filho que tem maior profundidade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outros filhos que não são o de maior profundidade não vão contar os ancestrais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6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420" name="Google Shape;142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426" name="Google Shape;142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Google Shape;1427;p6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utilizar ideias da parte 1 da aula, mas agora em árvores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433" name="Google Shape;143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6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utilizar ideias da parte 1 da aula, mas agora em árvores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Criar matriz sobe[][], tal que sobe[i][k] corresponde ao vértice subindo 2</a:t>
            </a:r>
            <a:r>
              <a:rPr baseline="30000" lang="pt-BR"/>
              <a:t>k</a:t>
            </a:r>
            <a:r>
              <a:rPr lang="pt-BR"/>
              <a:t> vezes na árvore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440" name="Google Shape;144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70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442" name="Google Shape;1442;p70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443" name="Google Shape;1443;p70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444" name="Google Shape;1444;p70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445" name="Google Shape;1445;p70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446" name="Google Shape;1446;p70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447" name="Google Shape;1447;p70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448" name="Google Shape;1448;p70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449" name="Google Shape;1449;p70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450" name="Google Shape;1450;p70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451" name="Google Shape;1451;p70"/>
          <p:cNvCxnSpPr>
            <a:stCxn id="1448" idx="7"/>
            <a:endCxn id="1450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70"/>
          <p:cNvCxnSpPr>
            <a:stCxn id="1442" idx="7"/>
            <a:endCxn id="1448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70"/>
          <p:cNvCxnSpPr>
            <a:stCxn id="1447" idx="1"/>
            <a:endCxn id="1448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70"/>
          <p:cNvCxnSpPr>
            <a:stCxn id="1441" idx="7"/>
            <a:endCxn id="1442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70"/>
          <p:cNvCxnSpPr>
            <a:stCxn id="1442" idx="5"/>
            <a:endCxn id="1444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70"/>
          <p:cNvCxnSpPr>
            <a:stCxn id="1443" idx="0"/>
            <a:endCxn id="1442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70"/>
          <p:cNvCxnSpPr>
            <a:stCxn id="1445" idx="0"/>
            <a:endCxn id="1447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70"/>
          <p:cNvCxnSpPr>
            <a:stCxn id="1446" idx="0"/>
            <a:endCxn id="1447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70"/>
          <p:cNvCxnSpPr>
            <a:stCxn id="1460" idx="0"/>
            <a:endCxn id="1449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1" name="Google Shape;1461;p70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462" name="Google Shape;1462;p70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463" name="Google Shape;1463;p70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464" name="Google Shape;1464;p70"/>
          <p:cNvCxnSpPr>
            <a:stCxn id="1461" idx="0"/>
            <a:endCxn id="1463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70"/>
          <p:cNvCxnSpPr>
            <a:stCxn id="1462" idx="0"/>
            <a:endCxn id="1463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70"/>
          <p:cNvCxnSpPr>
            <a:stCxn id="1450" idx="5"/>
            <a:endCxn id="1449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472" name="Google Shape;147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71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474" name="Google Shape;1474;p71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475" name="Google Shape;1475;p71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476" name="Google Shape;1476;p71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477" name="Google Shape;1477;p71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478" name="Google Shape;1478;p71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479" name="Google Shape;1479;p71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480" name="Google Shape;1480;p71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481" name="Google Shape;1481;p71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482" name="Google Shape;1482;p71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483" name="Google Shape;1483;p71"/>
          <p:cNvCxnSpPr>
            <a:stCxn id="1480" idx="7"/>
            <a:endCxn id="1482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71"/>
          <p:cNvCxnSpPr>
            <a:stCxn id="1474" idx="7"/>
            <a:endCxn id="1480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71"/>
          <p:cNvCxnSpPr>
            <a:stCxn id="1479" idx="1"/>
            <a:endCxn id="1480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71"/>
          <p:cNvCxnSpPr>
            <a:stCxn id="1473" idx="7"/>
            <a:endCxn id="1474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71"/>
          <p:cNvCxnSpPr>
            <a:stCxn id="1474" idx="5"/>
            <a:endCxn id="1476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71"/>
          <p:cNvCxnSpPr>
            <a:stCxn id="1475" idx="0"/>
            <a:endCxn id="1474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71"/>
          <p:cNvCxnSpPr>
            <a:stCxn id="1477" idx="0"/>
            <a:endCxn id="1479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71"/>
          <p:cNvCxnSpPr>
            <a:stCxn id="1478" idx="0"/>
            <a:endCxn id="1479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71"/>
          <p:cNvCxnSpPr>
            <a:stCxn id="1492" idx="0"/>
            <a:endCxn id="1481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71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494" name="Google Shape;1494;p71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495" name="Google Shape;1495;p71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496" name="Google Shape;1496;p71"/>
          <p:cNvCxnSpPr>
            <a:stCxn id="1493" idx="0"/>
            <a:endCxn id="1495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71"/>
          <p:cNvCxnSpPr>
            <a:stCxn id="1494" idx="0"/>
            <a:endCxn id="1495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71"/>
          <p:cNvCxnSpPr>
            <a:stCxn id="1482" idx="5"/>
            <a:endCxn id="1481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9" name="Google Shape;1499;p71"/>
          <p:cNvSpPr txBox="1"/>
          <p:nvPr>
            <p:ph idx="4294967295" type="body"/>
          </p:nvPr>
        </p:nvSpPr>
        <p:spPr>
          <a:xfrm>
            <a:off x="98250" y="898350"/>
            <a:ext cx="39450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b[8][0] =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trabalhar nesta aula com árvores</a:t>
            </a:r>
            <a:br>
              <a:rPr lang="pt-BR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505" name="Google Shape;150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72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507" name="Google Shape;1507;p72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508" name="Google Shape;1508;p72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509" name="Google Shape;1509;p72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510" name="Google Shape;1510;p72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511" name="Google Shape;1511;p72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512" name="Google Shape;1512;p72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513" name="Google Shape;1513;p72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514" name="Google Shape;1514;p72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515" name="Google Shape;1515;p72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516" name="Google Shape;1516;p72"/>
          <p:cNvCxnSpPr>
            <a:stCxn id="1513" idx="7"/>
            <a:endCxn id="1515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72"/>
          <p:cNvCxnSpPr>
            <a:stCxn id="1507" idx="7"/>
            <a:endCxn id="1513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72"/>
          <p:cNvCxnSpPr>
            <a:stCxn id="1512" idx="1"/>
            <a:endCxn id="1513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72"/>
          <p:cNvCxnSpPr>
            <a:stCxn id="1506" idx="7"/>
            <a:endCxn id="1507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72"/>
          <p:cNvCxnSpPr>
            <a:stCxn id="1507" idx="5"/>
            <a:endCxn id="1509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72"/>
          <p:cNvCxnSpPr>
            <a:stCxn id="1508" idx="0"/>
            <a:endCxn id="1507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72"/>
          <p:cNvCxnSpPr>
            <a:stCxn id="1510" idx="0"/>
            <a:endCxn id="1512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72"/>
          <p:cNvCxnSpPr>
            <a:stCxn id="1511" idx="0"/>
            <a:endCxn id="1512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72"/>
          <p:cNvCxnSpPr>
            <a:stCxn id="1525" idx="0"/>
            <a:endCxn id="1514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6" name="Google Shape;1526;p72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527" name="Google Shape;1527;p72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528" name="Google Shape;1528;p72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529" name="Google Shape;1529;p72"/>
          <p:cNvCxnSpPr>
            <a:stCxn id="1526" idx="0"/>
            <a:endCxn id="1528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0" name="Google Shape;1530;p72"/>
          <p:cNvCxnSpPr>
            <a:stCxn id="1527" idx="0"/>
            <a:endCxn id="1528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72"/>
          <p:cNvCxnSpPr>
            <a:stCxn id="1515" idx="5"/>
            <a:endCxn id="1514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72"/>
          <p:cNvSpPr txBox="1"/>
          <p:nvPr>
            <p:ph idx="4294967295" type="body"/>
          </p:nvPr>
        </p:nvSpPr>
        <p:spPr>
          <a:xfrm>
            <a:off x="98250" y="898350"/>
            <a:ext cx="39450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b[8][</a:t>
            </a:r>
            <a:r>
              <a:rPr lang="pt-BR"/>
              <a:t>0</a:t>
            </a:r>
            <a:r>
              <a:rPr lang="pt-BR"/>
              <a:t>] = 4</a:t>
            </a:r>
            <a:endParaRPr/>
          </a:p>
        </p:txBody>
      </p:sp>
      <p:sp>
        <p:nvSpPr>
          <p:cNvPr id="1533" name="Google Shape;1533;p72"/>
          <p:cNvSpPr/>
          <p:nvPr/>
        </p:nvSpPr>
        <p:spPr>
          <a:xfrm>
            <a:off x="1477050" y="2225313"/>
            <a:ext cx="324000" cy="64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539" name="Google Shape;15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p73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541" name="Google Shape;1541;p73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542" name="Google Shape;1542;p73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543" name="Google Shape;1543;p73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544" name="Google Shape;1544;p73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545" name="Google Shape;1545;p73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546" name="Google Shape;1546;p73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547" name="Google Shape;1547;p73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548" name="Google Shape;1548;p73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549" name="Google Shape;1549;p73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550" name="Google Shape;1550;p73"/>
          <p:cNvCxnSpPr>
            <a:stCxn id="1547" idx="7"/>
            <a:endCxn id="1549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73"/>
          <p:cNvCxnSpPr>
            <a:stCxn id="1541" idx="7"/>
            <a:endCxn id="1547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73"/>
          <p:cNvCxnSpPr>
            <a:stCxn id="1546" idx="1"/>
            <a:endCxn id="1547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73"/>
          <p:cNvCxnSpPr>
            <a:stCxn id="1540" idx="7"/>
            <a:endCxn id="1541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73"/>
          <p:cNvCxnSpPr>
            <a:stCxn id="1541" idx="5"/>
            <a:endCxn id="1543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73"/>
          <p:cNvCxnSpPr>
            <a:stCxn id="1542" idx="0"/>
            <a:endCxn id="1541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73"/>
          <p:cNvCxnSpPr>
            <a:stCxn id="1544" idx="0"/>
            <a:endCxn id="1546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73"/>
          <p:cNvCxnSpPr>
            <a:stCxn id="1545" idx="0"/>
            <a:endCxn id="1546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73"/>
          <p:cNvCxnSpPr>
            <a:stCxn id="1559" idx="0"/>
            <a:endCxn id="1548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73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561" name="Google Shape;1561;p73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562" name="Google Shape;1562;p73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563" name="Google Shape;1563;p73"/>
          <p:cNvCxnSpPr>
            <a:stCxn id="1560" idx="0"/>
            <a:endCxn id="1562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73"/>
          <p:cNvCxnSpPr>
            <a:stCxn id="1561" idx="0"/>
            <a:endCxn id="1562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73"/>
          <p:cNvCxnSpPr>
            <a:stCxn id="1549" idx="5"/>
            <a:endCxn id="1548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6" name="Google Shape;1566;p73"/>
          <p:cNvSpPr txBox="1"/>
          <p:nvPr>
            <p:ph idx="4294967295" type="body"/>
          </p:nvPr>
        </p:nvSpPr>
        <p:spPr>
          <a:xfrm>
            <a:off x="98250" y="898350"/>
            <a:ext cx="39450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b[10][1] = ?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572" name="Google Shape;157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74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574" name="Google Shape;1574;p74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575" name="Google Shape;1575;p74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576" name="Google Shape;1576;p74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577" name="Google Shape;1577;p74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578" name="Google Shape;1578;p74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579" name="Google Shape;1579;p74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580" name="Google Shape;1580;p74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581" name="Google Shape;1581;p74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582" name="Google Shape;1582;p74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583" name="Google Shape;1583;p74"/>
          <p:cNvCxnSpPr>
            <a:stCxn id="1580" idx="7"/>
            <a:endCxn id="1582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74"/>
          <p:cNvCxnSpPr>
            <a:stCxn id="1574" idx="7"/>
            <a:endCxn id="1580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74"/>
          <p:cNvCxnSpPr>
            <a:stCxn id="1579" idx="1"/>
            <a:endCxn id="1580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p74"/>
          <p:cNvCxnSpPr>
            <a:stCxn id="1573" idx="7"/>
            <a:endCxn id="1574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74"/>
          <p:cNvCxnSpPr>
            <a:stCxn id="1574" idx="5"/>
            <a:endCxn id="1576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74"/>
          <p:cNvCxnSpPr>
            <a:stCxn id="1575" idx="0"/>
            <a:endCxn id="1574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74"/>
          <p:cNvCxnSpPr>
            <a:stCxn id="1577" idx="0"/>
            <a:endCxn id="1579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74"/>
          <p:cNvCxnSpPr>
            <a:stCxn id="1578" idx="0"/>
            <a:endCxn id="1579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74"/>
          <p:cNvCxnSpPr>
            <a:stCxn id="1592" idx="0"/>
            <a:endCxn id="1581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3" name="Google Shape;1593;p74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594" name="Google Shape;1594;p74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595" name="Google Shape;1595;p74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596" name="Google Shape;1596;p74"/>
          <p:cNvCxnSpPr>
            <a:stCxn id="1593" idx="0"/>
            <a:endCxn id="1595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74"/>
          <p:cNvCxnSpPr>
            <a:stCxn id="1594" idx="0"/>
            <a:endCxn id="1595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74"/>
          <p:cNvCxnSpPr>
            <a:stCxn id="1582" idx="5"/>
            <a:endCxn id="1581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Google Shape;1599;p74"/>
          <p:cNvSpPr txBox="1"/>
          <p:nvPr>
            <p:ph idx="4294967295" type="body"/>
          </p:nvPr>
        </p:nvSpPr>
        <p:spPr>
          <a:xfrm>
            <a:off x="98250" y="898350"/>
            <a:ext cx="39450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b[10][1] = 2</a:t>
            </a:r>
            <a:endParaRPr/>
          </a:p>
        </p:txBody>
      </p:sp>
      <p:sp>
        <p:nvSpPr>
          <p:cNvPr id="1600" name="Google Shape;1600;p74"/>
          <p:cNvSpPr/>
          <p:nvPr/>
        </p:nvSpPr>
        <p:spPr>
          <a:xfrm>
            <a:off x="2969825" y="1355313"/>
            <a:ext cx="324000" cy="64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606" name="Google Shape;160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7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Construímos a matriz sobe[][] da mesma forma que a matriz de soma da aula passada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613" name="Google Shape;161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7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Construímos a matriz sobe[][] da mesma forma que a matriz de soma da aula passada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sobe[i][0] é o pai do vértice i</a:t>
            </a:r>
            <a:br>
              <a:rPr lang="pt-BR"/>
            </a:br>
            <a:r>
              <a:rPr lang="pt-BR"/>
              <a:t>sobe[i][k] = sobe[ sobe[i][k-1] ][k-1]</a:t>
            </a:r>
            <a:br>
              <a:rPr lang="pt-BR"/>
            </a:br>
            <a:br>
              <a:rPr lang="pt-BR"/>
            </a:br>
            <a:r>
              <a:rPr lang="pt-BR"/>
              <a:t>subimos </a:t>
            </a:r>
            <a:r>
              <a:rPr b="1" i="1" lang="pt-BR"/>
              <a:t>2</a:t>
            </a:r>
            <a:r>
              <a:rPr b="1" baseline="30000" i="1" lang="pt-BR"/>
              <a:t>k-1</a:t>
            </a:r>
            <a:r>
              <a:rPr lang="pt-BR"/>
              <a:t> vértices a partir de </a:t>
            </a:r>
            <a:r>
              <a:rPr b="1" i="1" lang="pt-BR"/>
              <a:t>i</a:t>
            </a:r>
            <a:r>
              <a:rPr lang="pt-BR"/>
              <a:t>, e depois subimos mais </a:t>
            </a:r>
            <a:r>
              <a:rPr b="1" i="1" lang="pt-BR"/>
              <a:t>2</a:t>
            </a:r>
            <a:r>
              <a:rPr b="1" baseline="30000" i="1" lang="pt-BR"/>
              <a:t>k-1</a:t>
            </a:r>
            <a:r>
              <a:rPr lang="pt-BR"/>
              <a:t> a partir do novo vértice (totalizando </a:t>
            </a:r>
            <a:r>
              <a:rPr b="1" i="1" lang="pt-BR"/>
              <a:t>2</a:t>
            </a:r>
            <a:r>
              <a:rPr b="1" baseline="30000" i="1" lang="pt-BR"/>
              <a:t>k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620" name="Google Shape;162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7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Usando a função sobe, podemos calcular soma ou máximo subindo na árvore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627" name="Google Shape;162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7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Usando a função sobe, podemos calcular soma ou máximo subindo na árvore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1634" name="Google Shape;163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7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https://cses.fi/problemset/task/1687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8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641" name="Google Shape;164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647" name="Google Shape;164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8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Queremos calcular a soma de todos os vértices no caminho entre dois vértices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trabalhar nesta aula com árvores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Árvore é um grafo especial: um grafo conexo sem cíclico</a:t>
            </a:r>
            <a:br>
              <a:rPr lang="pt-BR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654" name="Google Shape;165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82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656" name="Google Shape;1656;p82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657" name="Google Shape;1657;p82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658" name="Google Shape;1658;p82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659" name="Google Shape;1659;p82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660" name="Google Shape;1660;p82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661" name="Google Shape;1661;p82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662" name="Google Shape;1662;p82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663" name="Google Shape;1663;p82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664" name="Google Shape;1664;p82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665" name="Google Shape;1665;p82"/>
          <p:cNvCxnSpPr>
            <a:stCxn id="1662" idx="7"/>
            <a:endCxn id="1664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82"/>
          <p:cNvCxnSpPr>
            <a:stCxn id="1656" idx="7"/>
            <a:endCxn id="1662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82"/>
          <p:cNvCxnSpPr>
            <a:stCxn id="1661" idx="1"/>
            <a:endCxn id="1662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82"/>
          <p:cNvCxnSpPr>
            <a:stCxn id="1655" idx="7"/>
            <a:endCxn id="1656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82"/>
          <p:cNvCxnSpPr>
            <a:stCxn id="1656" idx="5"/>
            <a:endCxn id="1658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82"/>
          <p:cNvCxnSpPr>
            <a:stCxn id="1657" idx="0"/>
            <a:endCxn id="1656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82"/>
          <p:cNvCxnSpPr>
            <a:stCxn id="1659" idx="0"/>
            <a:endCxn id="1661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82"/>
          <p:cNvCxnSpPr>
            <a:stCxn id="1660" idx="0"/>
            <a:endCxn id="1661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82"/>
          <p:cNvCxnSpPr>
            <a:stCxn id="1674" idx="0"/>
            <a:endCxn id="1663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5" name="Google Shape;1675;p82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676" name="Google Shape;1676;p82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677" name="Google Shape;1677;p82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678" name="Google Shape;1678;p82"/>
          <p:cNvCxnSpPr>
            <a:stCxn id="1675" idx="0"/>
            <a:endCxn id="1677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82"/>
          <p:cNvCxnSpPr>
            <a:stCxn id="1676" idx="0"/>
            <a:endCxn id="1677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0" name="Google Shape;1680;p82"/>
          <p:cNvCxnSpPr>
            <a:stCxn id="1664" idx="5"/>
            <a:endCxn id="1663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1" name="Google Shape;1681;p82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Caminho entre os vértices 9 e 10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687" name="Google Shape;168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p83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689" name="Google Shape;1689;p83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690" name="Google Shape;1690;p83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691" name="Google Shape;1691;p83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692" name="Google Shape;1692;p83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693" name="Google Shape;1693;p83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694" name="Google Shape;1694;p83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695" name="Google Shape;1695;p83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696" name="Google Shape;1696;p83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697" name="Google Shape;1697;p83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698" name="Google Shape;1698;p83"/>
          <p:cNvCxnSpPr>
            <a:stCxn id="1695" idx="7"/>
            <a:endCxn id="1697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83"/>
          <p:cNvCxnSpPr>
            <a:stCxn id="1689" idx="7"/>
            <a:endCxn id="1695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83"/>
          <p:cNvCxnSpPr>
            <a:stCxn id="1694" idx="1"/>
            <a:endCxn id="1695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83"/>
          <p:cNvCxnSpPr>
            <a:stCxn id="1688" idx="7"/>
            <a:endCxn id="1689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2" name="Google Shape;1702;p83"/>
          <p:cNvCxnSpPr>
            <a:stCxn id="1689" idx="5"/>
            <a:endCxn id="1691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83"/>
          <p:cNvCxnSpPr>
            <a:stCxn id="1690" idx="0"/>
            <a:endCxn id="1689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83"/>
          <p:cNvCxnSpPr>
            <a:stCxn id="1692" idx="0"/>
            <a:endCxn id="1694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83"/>
          <p:cNvCxnSpPr>
            <a:stCxn id="1693" idx="0"/>
            <a:endCxn id="1694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6" name="Google Shape;1706;p83"/>
          <p:cNvCxnSpPr>
            <a:stCxn id="1707" idx="0"/>
            <a:endCxn id="1696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8" name="Google Shape;1708;p83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709" name="Google Shape;1709;p83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710" name="Google Shape;1710;p83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711" name="Google Shape;1711;p83"/>
          <p:cNvCxnSpPr>
            <a:stCxn id="1708" idx="0"/>
            <a:endCxn id="1710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83"/>
          <p:cNvCxnSpPr>
            <a:stCxn id="1709" idx="0"/>
            <a:endCxn id="1710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3" name="Google Shape;1713;p83"/>
          <p:cNvCxnSpPr>
            <a:stCxn id="1697" idx="5"/>
            <a:endCxn id="1696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4" name="Google Shape;1714;p83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Caminho entre os vértices 9 e 10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8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720" name="Google Shape;172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84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722" name="Google Shape;1722;p84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723" name="Google Shape;1723;p84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724" name="Google Shape;1724;p84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725" name="Google Shape;1725;p84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726" name="Google Shape;1726;p84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727" name="Google Shape;1727;p84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728" name="Google Shape;1728;p84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729" name="Google Shape;1729;p84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730" name="Google Shape;1730;p84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731" name="Google Shape;1731;p84"/>
          <p:cNvCxnSpPr>
            <a:stCxn id="1728" idx="7"/>
            <a:endCxn id="1730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84"/>
          <p:cNvCxnSpPr>
            <a:stCxn id="1722" idx="7"/>
            <a:endCxn id="1728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84"/>
          <p:cNvCxnSpPr>
            <a:stCxn id="1727" idx="1"/>
            <a:endCxn id="1728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84"/>
          <p:cNvCxnSpPr>
            <a:stCxn id="1721" idx="7"/>
            <a:endCxn id="1722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84"/>
          <p:cNvCxnSpPr>
            <a:stCxn id="1722" idx="5"/>
            <a:endCxn id="1724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84"/>
          <p:cNvCxnSpPr>
            <a:stCxn id="1723" idx="0"/>
            <a:endCxn id="1722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84"/>
          <p:cNvCxnSpPr>
            <a:stCxn id="1725" idx="0"/>
            <a:endCxn id="1727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84"/>
          <p:cNvCxnSpPr>
            <a:stCxn id="1726" idx="0"/>
            <a:endCxn id="1727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84"/>
          <p:cNvCxnSpPr>
            <a:stCxn id="1740" idx="0"/>
            <a:endCxn id="1729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1" name="Google Shape;1741;p84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742" name="Google Shape;1742;p84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743" name="Google Shape;1743;p84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744" name="Google Shape;1744;p84"/>
          <p:cNvCxnSpPr>
            <a:stCxn id="1741" idx="0"/>
            <a:endCxn id="1743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5" name="Google Shape;1745;p84"/>
          <p:cNvCxnSpPr>
            <a:stCxn id="1742" idx="0"/>
            <a:endCxn id="1743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84"/>
          <p:cNvCxnSpPr>
            <a:stCxn id="1730" idx="5"/>
            <a:endCxn id="1729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7" name="Google Shape;1747;p84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Caminho entre os vértices 9 e 10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 é o LCA de 9 e 10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753" name="Google Shape;175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8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 significa lowest common ancestor, ou, em português, menor ancestral comum</a:t>
            </a:r>
            <a:br>
              <a:rPr lang="pt-BR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760" name="Google Shape;176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1" name="Google Shape;1761;p8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 significa lowest common ancestor, ou, em português, menor ancestral comum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dividir o caminho entre os vértices</a:t>
            </a:r>
            <a:r>
              <a:rPr b="1" i="1" lang="pt-BR"/>
              <a:t> u</a:t>
            </a:r>
            <a:r>
              <a:rPr lang="pt-BR"/>
              <a:t> e </a:t>
            </a:r>
            <a:r>
              <a:rPr b="1" i="1" lang="pt-BR"/>
              <a:t>v</a:t>
            </a:r>
            <a:r>
              <a:rPr lang="pt-BR"/>
              <a:t> como:</a:t>
            </a:r>
            <a:br>
              <a:rPr lang="pt-BR"/>
            </a:br>
            <a:r>
              <a:rPr lang="pt-BR"/>
              <a:t>caminho entre </a:t>
            </a:r>
            <a:r>
              <a:rPr b="1" i="1" lang="pt-BR"/>
              <a:t>(u, lca)</a:t>
            </a:r>
            <a:r>
              <a:rPr lang="pt-BR"/>
              <a:t> + caminho entre </a:t>
            </a:r>
            <a:r>
              <a:rPr b="1" i="1" lang="pt-BR"/>
              <a:t>(v, lca) </a:t>
            </a:r>
            <a:r>
              <a:rPr b="1" i="1" lang="pt-BR"/>
              <a:t> 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767" name="Google Shape;176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87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769" name="Google Shape;1769;p87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770" name="Google Shape;1770;p87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771" name="Google Shape;1771;p87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772" name="Google Shape;1772;p87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773" name="Google Shape;1773;p87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774" name="Google Shape;1774;p87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775" name="Google Shape;1775;p87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776" name="Google Shape;1776;p87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777" name="Google Shape;1777;p87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778" name="Google Shape;1778;p87"/>
          <p:cNvCxnSpPr>
            <a:stCxn id="1775" idx="7"/>
            <a:endCxn id="1777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87"/>
          <p:cNvCxnSpPr>
            <a:stCxn id="1769" idx="7"/>
            <a:endCxn id="1775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87"/>
          <p:cNvCxnSpPr>
            <a:stCxn id="1774" idx="1"/>
            <a:endCxn id="1775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1" name="Google Shape;1781;p87"/>
          <p:cNvCxnSpPr>
            <a:stCxn id="1768" idx="7"/>
            <a:endCxn id="1769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2" name="Google Shape;1782;p87"/>
          <p:cNvCxnSpPr>
            <a:stCxn id="1769" idx="5"/>
            <a:endCxn id="1771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3" name="Google Shape;1783;p87"/>
          <p:cNvCxnSpPr>
            <a:stCxn id="1770" idx="0"/>
            <a:endCxn id="1769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4" name="Google Shape;1784;p87"/>
          <p:cNvCxnSpPr>
            <a:stCxn id="1772" idx="0"/>
            <a:endCxn id="1774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87"/>
          <p:cNvCxnSpPr>
            <a:stCxn id="1773" idx="0"/>
            <a:endCxn id="1774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87"/>
          <p:cNvCxnSpPr>
            <a:stCxn id="1787" idx="0"/>
            <a:endCxn id="1776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8" name="Google Shape;1788;p87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789" name="Google Shape;1789;p87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790" name="Google Shape;1790;p87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791" name="Google Shape;1791;p87"/>
          <p:cNvCxnSpPr>
            <a:stCxn id="1788" idx="0"/>
            <a:endCxn id="1790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2" name="Google Shape;1792;p87"/>
          <p:cNvCxnSpPr>
            <a:stCxn id="1789" idx="0"/>
            <a:endCxn id="1790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3" name="Google Shape;1793;p87"/>
          <p:cNvCxnSpPr>
            <a:stCxn id="1777" idx="5"/>
            <a:endCxn id="1776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4" name="Google Shape;1794;p87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Soma de 9 até 2:</a:t>
            </a:r>
            <a:br>
              <a:rPr lang="pt-BR"/>
            </a:br>
            <a:r>
              <a:rPr lang="pt-BR"/>
              <a:t>soma(9, 2) + soma(10, 2) - val[2]</a:t>
            </a:r>
            <a:endParaRPr/>
          </a:p>
        </p:txBody>
      </p:sp>
      <p:sp>
        <p:nvSpPr>
          <p:cNvPr id="1795" name="Google Shape;1795;p87"/>
          <p:cNvSpPr/>
          <p:nvPr/>
        </p:nvSpPr>
        <p:spPr>
          <a:xfrm>
            <a:off x="2830475" y="2218650"/>
            <a:ext cx="331200" cy="602700"/>
          </a:xfrm>
          <a:prstGeom prst="moon">
            <a:avLst>
              <a:gd fmla="val 597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801" name="Google Shape;180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2" name="Google Shape;1802;p8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encontrar o LCA?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808" name="Google Shape;180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Google Shape;1809;p8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encontrar o LCA?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Queremos uma função que, dado dois vértices u e v, diz se u é ancestral de v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815" name="Google Shape;181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9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encontrar o LCA?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Queremos uma função que, dado dois vértices u e v, diz se u é ancestral de v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resolver isso com euler tour. Vamos contar em qual tempo entramos e saimos de cada vértice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822" name="Google Shape;182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p9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encontrar o LCA?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Queremos uma função que, dado dois vértices u e v, diz se u é ancestral de v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resolver isso com euler tour. Vamos contar em qual tempo entramos e saimos de cada vértice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in[u] armazena o tempo de entrada de u, e out[u] o de saída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trabalhar nesta aula com árvores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Árvore é um grafo especial: um grafo conexo sem cíclico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Outra definição equivalente: árvore é um grafo conexo com </a:t>
            </a:r>
            <a:r>
              <a:rPr b="1" i="1" lang="pt-BR"/>
              <a:t>n </a:t>
            </a:r>
            <a:r>
              <a:rPr lang="pt-BR"/>
              <a:t>vértices e </a:t>
            </a:r>
            <a:r>
              <a:rPr b="1" i="1" lang="pt-BR"/>
              <a:t>n-1 </a:t>
            </a:r>
            <a:r>
              <a:rPr lang="pt-BR"/>
              <a:t>arestas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829" name="Google Shape;182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0" name="Google Shape;1830;p92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831" name="Google Shape;1831;p92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832" name="Google Shape;1832;p92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833" name="Google Shape;1833;p92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834" name="Google Shape;1834;p92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835" name="Google Shape;1835;p92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836" name="Google Shape;1836;p92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837" name="Google Shape;1837;p92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838" name="Google Shape;1838;p92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839" name="Google Shape;1839;p92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840" name="Google Shape;1840;p92"/>
          <p:cNvCxnSpPr>
            <a:stCxn id="1837" idx="7"/>
            <a:endCxn id="1839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92"/>
          <p:cNvCxnSpPr>
            <a:stCxn id="1831" idx="7"/>
            <a:endCxn id="1837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2" name="Google Shape;1842;p92"/>
          <p:cNvCxnSpPr>
            <a:stCxn id="1836" idx="1"/>
            <a:endCxn id="1837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3" name="Google Shape;1843;p92"/>
          <p:cNvCxnSpPr>
            <a:stCxn id="1830" idx="7"/>
            <a:endCxn id="1831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4" name="Google Shape;1844;p92"/>
          <p:cNvCxnSpPr>
            <a:stCxn id="1831" idx="5"/>
            <a:endCxn id="1833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5" name="Google Shape;1845;p92"/>
          <p:cNvCxnSpPr>
            <a:stCxn id="1832" idx="0"/>
            <a:endCxn id="1831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6" name="Google Shape;1846;p92"/>
          <p:cNvCxnSpPr>
            <a:stCxn id="1834" idx="0"/>
            <a:endCxn id="1836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92"/>
          <p:cNvCxnSpPr>
            <a:stCxn id="1835" idx="0"/>
            <a:endCxn id="1836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Google Shape;1848;p92"/>
          <p:cNvCxnSpPr>
            <a:stCxn id="1849" idx="0"/>
            <a:endCxn id="1838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0" name="Google Shape;1850;p92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851" name="Google Shape;1851;p92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852" name="Google Shape;1852;p92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853" name="Google Shape;1853;p92"/>
          <p:cNvCxnSpPr>
            <a:stCxn id="1850" idx="0"/>
            <a:endCxn id="1852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92"/>
          <p:cNvCxnSpPr>
            <a:stCxn id="1851" idx="0"/>
            <a:endCxn id="1852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5" name="Google Shape;1855;p92"/>
          <p:cNvCxnSpPr>
            <a:stCxn id="1839" idx="5"/>
            <a:endCxn id="1838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861" name="Google Shape;186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93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br>
              <a:rPr lang="pt-BR" sz="1700"/>
            </a:br>
            <a:r>
              <a:rPr lang="pt-BR" sz="1700"/>
              <a:t>4</a:t>
            </a:r>
            <a:endParaRPr sz="1700"/>
          </a:p>
        </p:txBody>
      </p:sp>
      <p:sp>
        <p:nvSpPr>
          <p:cNvPr id="1863" name="Google Shape;1863;p93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br>
              <a:rPr lang="pt-BR" sz="1700"/>
            </a:br>
            <a:r>
              <a:rPr lang="pt-BR" sz="1700"/>
              <a:t>6</a:t>
            </a:r>
            <a:endParaRPr sz="1700"/>
          </a:p>
        </p:txBody>
      </p:sp>
      <p:sp>
        <p:nvSpPr>
          <p:cNvPr id="1864" name="Google Shape;1864;p93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br>
              <a:rPr lang="pt-BR" sz="1700"/>
            </a:br>
            <a:r>
              <a:rPr lang="pt-BR" sz="1700"/>
              <a:t>5</a:t>
            </a:r>
            <a:endParaRPr sz="1700"/>
          </a:p>
        </p:txBody>
      </p:sp>
      <p:sp>
        <p:nvSpPr>
          <p:cNvPr id="1865" name="Google Shape;1865;p93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br>
              <a:rPr lang="pt-BR" sz="1700"/>
            </a:br>
            <a:r>
              <a:rPr lang="pt-BR" sz="1700"/>
              <a:t>6</a:t>
            </a:r>
            <a:endParaRPr sz="1700"/>
          </a:p>
        </p:txBody>
      </p:sp>
      <p:sp>
        <p:nvSpPr>
          <p:cNvPr id="1866" name="Google Shape;1866;p93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br>
              <a:rPr lang="pt-BR" sz="1700"/>
            </a:br>
            <a:r>
              <a:rPr lang="pt-BR" sz="1700"/>
              <a:t>8</a:t>
            </a:r>
            <a:endParaRPr sz="1700"/>
          </a:p>
        </p:txBody>
      </p:sp>
      <p:sp>
        <p:nvSpPr>
          <p:cNvPr id="1867" name="Google Shape;1867;p93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br>
              <a:rPr lang="pt-BR" sz="1700"/>
            </a:br>
            <a:r>
              <a:rPr lang="pt-BR" sz="1700"/>
              <a:t>9</a:t>
            </a:r>
            <a:endParaRPr sz="1700"/>
          </a:p>
        </p:txBody>
      </p:sp>
      <p:sp>
        <p:nvSpPr>
          <p:cNvPr id="1868" name="Google Shape;1868;p93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br>
              <a:rPr lang="pt-BR" sz="1700"/>
            </a:br>
            <a:r>
              <a:rPr lang="pt-BR" sz="1700"/>
              <a:t>9</a:t>
            </a:r>
            <a:endParaRPr sz="1700"/>
          </a:p>
        </p:txBody>
      </p:sp>
      <p:sp>
        <p:nvSpPr>
          <p:cNvPr id="1869" name="Google Shape;1869;p93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br>
              <a:rPr lang="pt-BR" sz="1700"/>
            </a:br>
            <a:r>
              <a:rPr lang="pt-BR" sz="1700"/>
              <a:t>9</a:t>
            </a:r>
            <a:endParaRPr sz="1700"/>
          </a:p>
        </p:txBody>
      </p:sp>
      <p:sp>
        <p:nvSpPr>
          <p:cNvPr id="1870" name="Google Shape;1870;p93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br>
              <a:rPr lang="pt-BR" sz="1700"/>
            </a:br>
            <a:r>
              <a:rPr lang="pt-BR" sz="1700"/>
              <a:t>13</a:t>
            </a:r>
            <a:endParaRPr sz="1700"/>
          </a:p>
        </p:txBody>
      </p:sp>
      <p:sp>
        <p:nvSpPr>
          <p:cNvPr id="1871" name="Google Shape;1871;p93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br>
              <a:rPr lang="pt-BR" sz="1700"/>
            </a:br>
            <a:r>
              <a:rPr lang="pt-BR" sz="1700"/>
              <a:t>13</a:t>
            </a:r>
            <a:endParaRPr sz="1700"/>
          </a:p>
        </p:txBody>
      </p:sp>
      <p:cxnSp>
        <p:nvCxnSpPr>
          <p:cNvPr id="1872" name="Google Shape;1872;p93"/>
          <p:cNvCxnSpPr>
            <a:stCxn id="1869" idx="7"/>
            <a:endCxn id="1871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93"/>
          <p:cNvCxnSpPr>
            <a:stCxn id="1863" idx="7"/>
            <a:endCxn id="1869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93"/>
          <p:cNvCxnSpPr>
            <a:stCxn id="1868" idx="1"/>
            <a:endCxn id="1869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93"/>
          <p:cNvCxnSpPr>
            <a:stCxn id="1862" idx="7"/>
            <a:endCxn id="1863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93"/>
          <p:cNvCxnSpPr>
            <a:stCxn id="1863" idx="5"/>
            <a:endCxn id="1865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93"/>
          <p:cNvCxnSpPr>
            <a:stCxn id="1864" idx="0"/>
            <a:endCxn id="1863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93"/>
          <p:cNvCxnSpPr>
            <a:stCxn id="1866" idx="0"/>
            <a:endCxn id="1868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93"/>
          <p:cNvCxnSpPr>
            <a:stCxn id="1867" idx="0"/>
            <a:endCxn id="1868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93"/>
          <p:cNvCxnSpPr>
            <a:stCxn id="1881" idx="0"/>
            <a:endCxn id="1870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2" name="Google Shape;1882;p93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br>
              <a:rPr lang="pt-BR" sz="1700"/>
            </a:br>
            <a:r>
              <a:rPr lang="pt-BR" sz="1700"/>
              <a:t>12</a:t>
            </a:r>
            <a:endParaRPr sz="1700"/>
          </a:p>
        </p:txBody>
      </p:sp>
      <p:sp>
        <p:nvSpPr>
          <p:cNvPr id="1883" name="Google Shape;1883;p93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br>
              <a:rPr lang="pt-BR" sz="1700"/>
            </a:br>
            <a:r>
              <a:rPr lang="pt-BR" sz="1700"/>
              <a:t>13</a:t>
            </a:r>
            <a:endParaRPr sz="1700"/>
          </a:p>
        </p:txBody>
      </p:sp>
      <p:sp>
        <p:nvSpPr>
          <p:cNvPr id="1884" name="Google Shape;1884;p93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br>
              <a:rPr lang="pt-BR" sz="1700"/>
            </a:br>
            <a:r>
              <a:rPr lang="pt-BR" sz="1700"/>
              <a:t>13</a:t>
            </a:r>
            <a:endParaRPr sz="1700"/>
          </a:p>
        </p:txBody>
      </p:sp>
      <p:cxnSp>
        <p:nvCxnSpPr>
          <p:cNvPr id="1885" name="Google Shape;1885;p93"/>
          <p:cNvCxnSpPr>
            <a:stCxn id="1882" idx="0"/>
            <a:endCxn id="1884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6" name="Google Shape;1886;p93"/>
          <p:cNvCxnSpPr>
            <a:stCxn id="1883" idx="0"/>
            <a:endCxn id="1884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93"/>
          <p:cNvCxnSpPr>
            <a:stCxn id="1871" idx="5"/>
            <a:endCxn id="1870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893" name="Google Shape;189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Google Shape;1894;p94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br>
              <a:rPr lang="pt-BR" sz="1700"/>
            </a:br>
            <a:r>
              <a:rPr lang="pt-BR" sz="1700"/>
              <a:t>4</a:t>
            </a:r>
            <a:endParaRPr sz="1700"/>
          </a:p>
        </p:txBody>
      </p:sp>
      <p:sp>
        <p:nvSpPr>
          <p:cNvPr id="1895" name="Google Shape;1895;p94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br>
              <a:rPr lang="pt-BR" sz="1700"/>
            </a:br>
            <a:r>
              <a:rPr lang="pt-BR" sz="1700"/>
              <a:t>6</a:t>
            </a:r>
            <a:endParaRPr sz="1700"/>
          </a:p>
        </p:txBody>
      </p:sp>
      <p:sp>
        <p:nvSpPr>
          <p:cNvPr id="1896" name="Google Shape;1896;p94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br>
              <a:rPr lang="pt-BR" sz="1700"/>
            </a:br>
            <a:r>
              <a:rPr lang="pt-BR" sz="1700"/>
              <a:t>5</a:t>
            </a:r>
            <a:endParaRPr sz="1700"/>
          </a:p>
        </p:txBody>
      </p:sp>
      <p:sp>
        <p:nvSpPr>
          <p:cNvPr id="1897" name="Google Shape;1897;p94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br>
              <a:rPr lang="pt-BR" sz="1700"/>
            </a:br>
            <a:r>
              <a:rPr lang="pt-BR" sz="1700"/>
              <a:t>6</a:t>
            </a:r>
            <a:endParaRPr sz="1700"/>
          </a:p>
        </p:txBody>
      </p:sp>
      <p:sp>
        <p:nvSpPr>
          <p:cNvPr id="1898" name="Google Shape;1898;p94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br>
              <a:rPr lang="pt-BR" sz="1700"/>
            </a:br>
            <a:r>
              <a:rPr lang="pt-BR" sz="1700"/>
              <a:t>8</a:t>
            </a:r>
            <a:endParaRPr sz="1700"/>
          </a:p>
        </p:txBody>
      </p:sp>
      <p:sp>
        <p:nvSpPr>
          <p:cNvPr id="1899" name="Google Shape;1899;p94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br>
              <a:rPr lang="pt-BR" sz="1700"/>
            </a:br>
            <a:r>
              <a:rPr lang="pt-BR" sz="1700"/>
              <a:t>9</a:t>
            </a:r>
            <a:endParaRPr sz="1700"/>
          </a:p>
        </p:txBody>
      </p:sp>
      <p:sp>
        <p:nvSpPr>
          <p:cNvPr id="1900" name="Google Shape;1900;p94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br>
              <a:rPr lang="pt-BR" sz="1700"/>
            </a:br>
            <a:r>
              <a:rPr lang="pt-BR" sz="1700"/>
              <a:t>9</a:t>
            </a:r>
            <a:endParaRPr sz="1700"/>
          </a:p>
        </p:txBody>
      </p:sp>
      <p:sp>
        <p:nvSpPr>
          <p:cNvPr id="1901" name="Google Shape;1901;p94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br>
              <a:rPr lang="pt-BR" sz="1700"/>
            </a:br>
            <a:r>
              <a:rPr lang="pt-BR" sz="1700"/>
              <a:t>9</a:t>
            </a:r>
            <a:endParaRPr sz="1700"/>
          </a:p>
        </p:txBody>
      </p:sp>
      <p:sp>
        <p:nvSpPr>
          <p:cNvPr id="1902" name="Google Shape;1902;p94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br>
              <a:rPr lang="pt-BR" sz="1700"/>
            </a:br>
            <a:r>
              <a:rPr lang="pt-BR" sz="1700"/>
              <a:t>13</a:t>
            </a:r>
            <a:endParaRPr sz="1700"/>
          </a:p>
        </p:txBody>
      </p:sp>
      <p:sp>
        <p:nvSpPr>
          <p:cNvPr id="1903" name="Google Shape;1903;p94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br>
              <a:rPr lang="pt-BR" sz="1700"/>
            </a:br>
            <a:r>
              <a:rPr lang="pt-BR" sz="1700"/>
              <a:t>13</a:t>
            </a:r>
            <a:endParaRPr sz="1700"/>
          </a:p>
        </p:txBody>
      </p:sp>
      <p:cxnSp>
        <p:nvCxnSpPr>
          <p:cNvPr id="1904" name="Google Shape;1904;p94"/>
          <p:cNvCxnSpPr>
            <a:stCxn id="1901" idx="7"/>
            <a:endCxn id="1903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94"/>
          <p:cNvCxnSpPr>
            <a:stCxn id="1895" idx="7"/>
            <a:endCxn id="1901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94"/>
          <p:cNvCxnSpPr>
            <a:stCxn id="1900" idx="1"/>
            <a:endCxn id="1901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94"/>
          <p:cNvCxnSpPr>
            <a:stCxn id="1894" idx="7"/>
            <a:endCxn id="1895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8" name="Google Shape;1908;p94"/>
          <p:cNvCxnSpPr>
            <a:stCxn id="1895" idx="5"/>
            <a:endCxn id="1897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9" name="Google Shape;1909;p94"/>
          <p:cNvCxnSpPr>
            <a:stCxn id="1896" idx="0"/>
            <a:endCxn id="1895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94"/>
          <p:cNvCxnSpPr>
            <a:stCxn id="1898" idx="0"/>
            <a:endCxn id="1900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94"/>
          <p:cNvCxnSpPr>
            <a:stCxn id="1899" idx="0"/>
            <a:endCxn id="1900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94"/>
          <p:cNvCxnSpPr>
            <a:stCxn id="1913" idx="0"/>
            <a:endCxn id="1902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4" name="Google Shape;1914;p94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br>
              <a:rPr lang="pt-BR" sz="1700"/>
            </a:br>
            <a:r>
              <a:rPr lang="pt-BR" sz="1700"/>
              <a:t>12</a:t>
            </a:r>
            <a:endParaRPr sz="1700"/>
          </a:p>
        </p:txBody>
      </p:sp>
      <p:sp>
        <p:nvSpPr>
          <p:cNvPr id="1915" name="Google Shape;1915;p94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br>
              <a:rPr lang="pt-BR" sz="1700"/>
            </a:br>
            <a:r>
              <a:rPr lang="pt-BR" sz="1700"/>
              <a:t>13</a:t>
            </a:r>
            <a:endParaRPr sz="1700"/>
          </a:p>
        </p:txBody>
      </p:sp>
      <p:sp>
        <p:nvSpPr>
          <p:cNvPr id="1916" name="Google Shape;1916;p94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br>
              <a:rPr lang="pt-BR" sz="1700"/>
            </a:br>
            <a:r>
              <a:rPr lang="pt-BR" sz="1700"/>
              <a:t>13</a:t>
            </a:r>
            <a:endParaRPr sz="1700"/>
          </a:p>
        </p:txBody>
      </p:sp>
      <p:cxnSp>
        <p:nvCxnSpPr>
          <p:cNvPr id="1917" name="Google Shape;1917;p94"/>
          <p:cNvCxnSpPr>
            <a:stCxn id="1914" idx="0"/>
            <a:endCxn id="1916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94"/>
          <p:cNvCxnSpPr>
            <a:stCxn id="1915" idx="0"/>
            <a:endCxn id="1916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94"/>
          <p:cNvCxnSpPr>
            <a:stCxn id="1903" idx="5"/>
            <a:endCxn id="1902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0" name="Google Shape;1920;p94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Afirmação: u é ancestral de v sse</a:t>
            </a:r>
            <a:br>
              <a:rPr lang="pt-BR"/>
            </a:br>
            <a:r>
              <a:rPr lang="pt-BR"/>
              <a:t>in[u] &lt;= in[v] and out[v] &lt;= out[u]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926" name="Google Shape;192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p9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subir o vértice </a:t>
            </a:r>
            <a:r>
              <a:rPr b="1" i="1" lang="pt-BR"/>
              <a:t>u</a:t>
            </a:r>
            <a:r>
              <a:rPr lang="pt-BR"/>
              <a:t> enquanto enquanto </a:t>
            </a:r>
            <a:r>
              <a:rPr b="1" i="1" lang="pt-BR"/>
              <a:t>u</a:t>
            </a:r>
            <a:r>
              <a:rPr lang="pt-BR"/>
              <a:t> não for ancestral de </a:t>
            </a:r>
            <a:r>
              <a:rPr b="1" i="1" lang="pt-BR"/>
              <a:t>v</a:t>
            </a:r>
            <a:br>
              <a:rPr b="1" i="1" lang="pt-BR"/>
            </a:b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Ao final, teremos que </a:t>
            </a:r>
            <a:r>
              <a:rPr b="1" i="1" lang="pt-BR"/>
              <a:t>u </a:t>
            </a:r>
            <a:r>
              <a:rPr lang="pt-BR"/>
              <a:t>vai ser filho do lca de </a:t>
            </a:r>
            <a:r>
              <a:rPr b="1" i="1" lang="pt-BR"/>
              <a:t>v</a:t>
            </a:r>
            <a:r>
              <a:rPr b="1" i="1" lang="pt-BR"/>
              <a:t>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933" name="Google Shape;193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p96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935" name="Google Shape;1935;p96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936" name="Google Shape;1936;p96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937" name="Google Shape;1937;p96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938" name="Google Shape;1938;p96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939" name="Google Shape;1939;p96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940" name="Google Shape;1940;p96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941" name="Google Shape;1941;p96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942" name="Google Shape;1942;p96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943" name="Google Shape;1943;p96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944" name="Google Shape;1944;p96"/>
          <p:cNvCxnSpPr>
            <a:stCxn id="1941" idx="7"/>
            <a:endCxn id="1943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5" name="Google Shape;1945;p96"/>
          <p:cNvCxnSpPr>
            <a:stCxn id="1935" idx="7"/>
            <a:endCxn id="1941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96"/>
          <p:cNvCxnSpPr>
            <a:stCxn id="1940" idx="1"/>
            <a:endCxn id="1941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96"/>
          <p:cNvCxnSpPr>
            <a:stCxn id="1934" idx="7"/>
            <a:endCxn id="1935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8" name="Google Shape;1948;p96"/>
          <p:cNvCxnSpPr>
            <a:stCxn id="1935" idx="5"/>
            <a:endCxn id="1937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96"/>
          <p:cNvCxnSpPr>
            <a:stCxn id="1936" idx="0"/>
            <a:endCxn id="1935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96"/>
          <p:cNvCxnSpPr>
            <a:stCxn id="1938" idx="0"/>
            <a:endCxn id="1940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1" name="Google Shape;1951;p96"/>
          <p:cNvCxnSpPr>
            <a:stCxn id="1939" idx="0"/>
            <a:endCxn id="1940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96"/>
          <p:cNvCxnSpPr>
            <a:stCxn id="1953" idx="0"/>
            <a:endCxn id="1942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4" name="Google Shape;1954;p96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955" name="Google Shape;1955;p96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956" name="Google Shape;1956;p96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957" name="Google Shape;1957;p96"/>
          <p:cNvCxnSpPr>
            <a:stCxn id="1954" idx="0"/>
            <a:endCxn id="1956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8" name="Google Shape;1958;p96"/>
          <p:cNvCxnSpPr>
            <a:stCxn id="1955" idx="0"/>
            <a:endCxn id="1956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96"/>
          <p:cNvCxnSpPr>
            <a:stCxn id="1943" idx="5"/>
            <a:endCxn id="1942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0" name="Google Shape;1960;p96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 de 9 e 10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966" name="Google Shape;196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p97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968" name="Google Shape;1968;p97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969" name="Google Shape;1969;p97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970" name="Google Shape;1970;p97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971" name="Google Shape;1971;p97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972" name="Google Shape;1972;p97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973" name="Google Shape;1973;p97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974" name="Google Shape;1974;p97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975" name="Google Shape;1975;p97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976" name="Google Shape;1976;p97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977" name="Google Shape;1977;p97"/>
          <p:cNvCxnSpPr>
            <a:stCxn id="1974" idx="7"/>
            <a:endCxn id="1976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97"/>
          <p:cNvCxnSpPr>
            <a:stCxn id="1968" idx="7"/>
            <a:endCxn id="1974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9" name="Google Shape;1979;p97"/>
          <p:cNvCxnSpPr>
            <a:stCxn id="1973" idx="1"/>
            <a:endCxn id="1974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97"/>
          <p:cNvCxnSpPr>
            <a:stCxn id="1967" idx="7"/>
            <a:endCxn id="1968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1" name="Google Shape;1981;p97"/>
          <p:cNvCxnSpPr>
            <a:stCxn id="1968" idx="5"/>
            <a:endCxn id="1970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97"/>
          <p:cNvCxnSpPr>
            <a:stCxn id="1969" idx="0"/>
            <a:endCxn id="1968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3" name="Google Shape;1983;p97"/>
          <p:cNvCxnSpPr>
            <a:stCxn id="1971" idx="0"/>
            <a:endCxn id="1973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97"/>
          <p:cNvCxnSpPr>
            <a:stCxn id="1972" idx="0"/>
            <a:endCxn id="1973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5" name="Google Shape;1985;p97"/>
          <p:cNvCxnSpPr>
            <a:stCxn id="1986" idx="0"/>
            <a:endCxn id="1975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7" name="Google Shape;1987;p97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988" name="Google Shape;1988;p97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989" name="Google Shape;1989;p97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990" name="Google Shape;1990;p97"/>
          <p:cNvCxnSpPr>
            <a:stCxn id="1987" idx="0"/>
            <a:endCxn id="1989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97"/>
          <p:cNvCxnSpPr>
            <a:stCxn id="1988" idx="0"/>
            <a:endCxn id="1989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2" name="Google Shape;1992;p97"/>
          <p:cNvCxnSpPr>
            <a:stCxn id="1976" idx="5"/>
            <a:endCxn id="1975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3" name="Google Shape;1993;p97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</a:t>
            </a:r>
            <a:r>
              <a:rPr lang="pt-BR"/>
              <a:t> de 9 e 10</a:t>
            </a:r>
            <a:br>
              <a:rPr lang="pt-BR"/>
            </a:br>
            <a:br>
              <a:rPr lang="pt-BR"/>
            </a:br>
            <a:r>
              <a:rPr lang="pt-BR"/>
              <a:t>Subir 4?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1999" name="Google Shape;199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98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001" name="Google Shape;2001;p98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002" name="Google Shape;2002;p98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003" name="Google Shape;2003;p98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004" name="Google Shape;2004;p98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005" name="Google Shape;2005;p98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006" name="Google Shape;2006;p98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007" name="Google Shape;2007;p98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008" name="Google Shape;2008;p98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009" name="Google Shape;2009;p98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010" name="Google Shape;2010;p98"/>
          <p:cNvCxnSpPr>
            <a:stCxn id="2007" idx="7"/>
            <a:endCxn id="2009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98"/>
          <p:cNvCxnSpPr>
            <a:stCxn id="2001" idx="7"/>
            <a:endCxn id="2007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98"/>
          <p:cNvCxnSpPr>
            <a:stCxn id="2006" idx="1"/>
            <a:endCxn id="2007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98"/>
          <p:cNvCxnSpPr>
            <a:stCxn id="2000" idx="7"/>
            <a:endCxn id="2001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98"/>
          <p:cNvCxnSpPr>
            <a:stCxn id="2001" idx="5"/>
            <a:endCxn id="2003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98"/>
          <p:cNvCxnSpPr>
            <a:stCxn id="2002" idx="0"/>
            <a:endCxn id="2001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98"/>
          <p:cNvCxnSpPr>
            <a:stCxn id="2004" idx="0"/>
            <a:endCxn id="2006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98"/>
          <p:cNvCxnSpPr>
            <a:stCxn id="2005" idx="0"/>
            <a:endCxn id="2006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98"/>
          <p:cNvCxnSpPr>
            <a:stCxn id="2019" idx="0"/>
            <a:endCxn id="2008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98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021" name="Google Shape;2021;p98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022" name="Google Shape;2022;p98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023" name="Google Shape;2023;p98"/>
          <p:cNvCxnSpPr>
            <a:stCxn id="2020" idx="0"/>
            <a:endCxn id="2022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98"/>
          <p:cNvCxnSpPr>
            <a:stCxn id="2021" idx="0"/>
            <a:endCxn id="2022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98"/>
          <p:cNvCxnSpPr>
            <a:stCxn id="2009" idx="5"/>
            <a:endCxn id="2008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6" name="Google Shape;2026;p98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</a:t>
            </a:r>
            <a:r>
              <a:rPr lang="pt-BR"/>
              <a:t> de 9 e 10</a:t>
            </a:r>
            <a:br>
              <a:rPr lang="pt-BR"/>
            </a:br>
            <a:br>
              <a:rPr lang="pt-BR"/>
            </a:br>
            <a:r>
              <a:rPr lang="pt-BR"/>
              <a:t>Subir 4? Não!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2032" name="Google Shape;203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3" name="Google Shape;2033;p99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034" name="Google Shape;2034;p99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035" name="Google Shape;2035;p99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036" name="Google Shape;2036;p99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037" name="Google Shape;2037;p99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038" name="Google Shape;2038;p99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039" name="Google Shape;2039;p99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040" name="Google Shape;2040;p99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041" name="Google Shape;2041;p99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042" name="Google Shape;2042;p99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043" name="Google Shape;2043;p99"/>
          <p:cNvCxnSpPr>
            <a:stCxn id="2040" idx="7"/>
            <a:endCxn id="2042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99"/>
          <p:cNvCxnSpPr>
            <a:stCxn id="2034" idx="7"/>
            <a:endCxn id="2040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99"/>
          <p:cNvCxnSpPr>
            <a:stCxn id="2039" idx="1"/>
            <a:endCxn id="2040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6" name="Google Shape;2046;p99"/>
          <p:cNvCxnSpPr>
            <a:stCxn id="2033" idx="7"/>
            <a:endCxn id="2034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7" name="Google Shape;2047;p99"/>
          <p:cNvCxnSpPr>
            <a:stCxn id="2034" idx="5"/>
            <a:endCxn id="2036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8" name="Google Shape;2048;p99"/>
          <p:cNvCxnSpPr>
            <a:stCxn id="2035" idx="0"/>
            <a:endCxn id="2034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9" name="Google Shape;2049;p99"/>
          <p:cNvCxnSpPr>
            <a:stCxn id="2037" idx="0"/>
            <a:endCxn id="2039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0" name="Google Shape;2050;p99"/>
          <p:cNvCxnSpPr>
            <a:stCxn id="2038" idx="0"/>
            <a:endCxn id="2039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99"/>
          <p:cNvCxnSpPr>
            <a:stCxn id="2052" idx="0"/>
            <a:endCxn id="2041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3" name="Google Shape;2053;p99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054" name="Google Shape;2054;p99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055" name="Google Shape;2055;p99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056" name="Google Shape;2056;p99"/>
          <p:cNvCxnSpPr>
            <a:stCxn id="2053" idx="0"/>
            <a:endCxn id="2055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99"/>
          <p:cNvCxnSpPr>
            <a:stCxn id="2054" idx="0"/>
            <a:endCxn id="2055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8" name="Google Shape;2058;p99"/>
          <p:cNvCxnSpPr>
            <a:stCxn id="2042" idx="5"/>
            <a:endCxn id="2041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9" name="Google Shape;2059;p99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</a:t>
            </a:r>
            <a:r>
              <a:rPr lang="pt-BR"/>
              <a:t> de 9 e 10</a:t>
            </a:r>
            <a:br>
              <a:rPr lang="pt-BR"/>
            </a:br>
            <a:br>
              <a:rPr lang="pt-BR"/>
            </a:br>
            <a:r>
              <a:rPr lang="pt-BR"/>
              <a:t>Subir 2?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2065" name="Google Shape;2065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6" name="Google Shape;2066;p100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067" name="Google Shape;2067;p100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068" name="Google Shape;2068;p100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069" name="Google Shape;2069;p100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070" name="Google Shape;2070;p100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071" name="Google Shape;2071;p100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072" name="Google Shape;2072;p100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073" name="Google Shape;2073;p100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074" name="Google Shape;2074;p100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075" name="Google Shape;2075;p100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076" name="Google Shape;2076;p100"/>
          <p:cNvCxnSpPr>
            <a:stCxn id="2073" idx="7"/>
            <a:endCxn id="2075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100"/>
          <p:cNvCxnSpPr>
            <a:stCxn id="2067" idx="7"/>
            <a:endCxn id="2073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100"/>
          <p:cNvCxnSpPr>
            <a:stCxn id="2072" idx="1"/>
            <a:endCxn id="2073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100"/>
          <p:cNvCxnSpPr>
            <a:stCxn id="2066" idx="7"/>
            <a:endCxn id="2067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100"/>
          <p:cNvCxnSpPr>
            <a:stCxn id="2067" idx="5"/>
            <a:endCxn id="2069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100"/>
          <p:cNvCxnSpPr>
            <a:stCxn id="2068" idx="0"/>
            <a:endCxn id="2067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100"/>
          <p:cNvCxnSpPr>
            <a:stCxn id="2070" idx="0"/>
            <a:endCxn id="2072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100"/>
          <p:cNvCxnSpPr>
            <a:stCxn id="2071" idx="0"/>
            <a:endCxn id="2072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4" name="Google Shape;2084;p100"/>
          <p:cNvCxnSpPr>
            <a:stCxn id="2085" idx="0"/>
            <a:endCxn id="2074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6" name="Google Shape;2086;p100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087" name="Google Shape;2087;p100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088" name="Google Shape;2088;p100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089" name="Google Shape;2089;p100"/>
          <p:cNvCxnSpPr>
            <a:stCxn id="2086" idx="0"/>
            <a:endCxn id="2088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0" name="Google Shape;2090;p100"/>
          <p:cNvCxnSpPr>
            <a:stCxn id="2087" idx="0"/>
            <a:endCxn id="2088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100"/>
          <p:cNvCxnSpPr>
            <a:stCxn id="2075" idx="5"/>
            <a:endCxn id="2074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2" name="Google Shape;2092;p100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</a:t>
            </a:r>
            <a:r>
              <a:rPr lang="pt-BR"/>
              <a:t> de 9 e 10</a:t>
            </a:r>
            <a:br>
              <a:rPr lang="pt-BR"/>
            </a:br>
            <a:br>
              <a:rPr lang="pt-BR"/>
            </a:br>
            <a:r>
              <a:rPr lang="pt-BR"/>
              <a:t>Subir 2?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1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2098" name="Google Shape;209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9" name="Google Shape;2099;p101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100" name="Google Shape;2100;p101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101" name="Google Shape;2101;p101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102" name="Google Shape;2102;p101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103" name="Google Shape;2103;p101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104" name="Google Shape;2104;p101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105" name="Google Shape;2105;p101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106" name="Google Shape;2106;p101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107" name="Google Shape;2107;p101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108" name="Google Shape;2108;p101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109" name="Google Shape;2109;p101"/>
          <p:cNvCxnSpPr>
            <a:stCxn id="2106" idx="7"/>
            <a:endCxn id="2108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101"/>
          <p:cNvCxnSpPr>
            <a:stCxn id="2100" idx="7"/>
            <a:endCxn id="2106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101"/>
          <p:cNvCxnSpPr>
            <a:stCxn id="2105" idx="1"/>
            <a:endCxn id="2106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101"/>
          <p:cNvCxnSpPr>
            <a:stCxn id="2099" idx="7"/>
            <a:endCxn id="2100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3" name="Google Shape;2113;p101"/>
          <p:cNvCxnSpPr>
            <a:stCxn id="2100" idx="5"/>
            <a:endCxn id="2102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101"/>
          <p:cNvCxnSpPr>
            <a:stCxn id="2101" idx="0"/>
            <a:endCxn id="2100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Google Shape;2115;p101"/>
          <p:cNvCxnSpPr>
            <a:stCxn id="2103" idx="0"/>
            <a:endCxn id="2105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101"/>
          <p:cNvCxnSpPr>
            <a:stCxn id="2104" idx="0"/>
            <a:endCxn id="2105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7" name="Google Shape;2117;p101"/>
          <p:cNvCxnSpPr>
            <a:stCxn id="2118" idx="0"/>
            <a:endCxn id="2107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9" name="Google Shape;2119;p101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120" name="Google Shape;2120;p101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121" name="Google Shape;2121;p101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122" name="Google Shape;2122;p101"/>
          <p:cNvCxnSpPr>
            <a:stCxn id="2119" idx="0"/>
            <a:endCxn id="2121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Google Shape;2123;p101"/>
          <p:cNvCxnSpPr>
            <a:stCxn id="2120" idx="0"/>
            <a:endCxn id="2121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4" name="Google Shape;2124;p101"/>
          <p:cNvCxnSpPr>
            <a:stCxn id="2108" idx="5"/>
            <a:endCxn id="2107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5" name="Google Shape;2125;p101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</a:t>
            </a:r>
            <a:r>
              <a:rPr lang="pt-BR"/>
              <a:t> de 9 e 10</a:t>
            </a:r>
            <a:br>
              <a:rPr lang="pt-BR"/>
            </a:br>
            <a:br>
              <a:rPr lang="pt-BR"/>
            </a:br>
            <a:r>
              <a:rPr lang="pt-BR"/>
              <a:t>Subir 2? Vértice 2 é ancestral de 11, então não!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126" name="Google Shape;126;p21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127" name="Google Shape;127;p21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128" name="Google Shape;128;p21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129" name="Google Shape;129;p21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130" name="Google Shape;130;p21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131" name="Google Shape;131;p21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132" name="Google Shape;132;p21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133" name="Google Shape;133;p21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134" name="Google Shape;134;p21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135" name="Google Shape;135;p21"/>
          <p:cNvCxnSpPr>
            <a:stCxn id="132" idx="7"/>
            <a:endCxn id="134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>
            <a:stCxn id="126" idx="7"/>
            <a:endCxn id="132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>
            <a:stCxn id="131" idx="1"/>
            <a:endCxn id="132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>
            <a:stCxn id="125" idx="7"/>
            <a:endCxn id="126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>
            <a:stCxn id="126" idx="5"/>
            <a:endCxn id="128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>
            <a:stCxn id="127" idx="0"/>
            <a:endCxn id="126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>
            <a:stCxn id="129" idx="0"/>
            <a:endCxn id="131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>
            <a:stCxn id="130" idx="0"/>
            <a:endCxn id="131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>
            <a:stCxn id="144" idx="0"/>
            <a:endCxn id="133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1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146" name="Google Shape;146;p21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147" name="Google Shape;147;p21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148" name="Google Shape;148;p21"/>
          <p:cNvCxnSpPr>
            <a:stCxn id="145" idx="0"/>
            <a:endCxn id="147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stCxn id="146" idx="0"/>
            <a:endCxn id="147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>
            <a:stCxn id="134" idx="5"/>
            <a:endCxn id="133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0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2131" name="Google Shape;213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2" name="Google Shape;2132;p102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133" name="Google Shape;2133;p102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134" name="Google Shape;2134;p102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135" name="Google Shape;2135;p102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136" name="Google Shape;2136;p102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137" name="Google Shape;2137;p102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138" name="Google Shape;2138;p102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139" name="Google Shape;2139;p102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140" name="Google Shape;2140;p102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141" name="Google Shape;2141;p102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142" name="Google Shape;2142;p102"/>
          <p:cNvCxnSpPr>
            <a:stCxn id="2139" idx="7"/>
            <a:endCxn id="2141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102"/>
          <p:cNvCxnSpPr>
            <a:stCxn id="2133" idx="7"/>
            <a:endCxn id="2139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102"/>
          <p:cNvCxnSpPr>
            <a:stCxn id="2138" idx="1"/>
            <a:endCxn id="2139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102"/>
          <p:cNvCxnSpPr>
            <a:stCxn id="2132" idx="7"/>
            <a:endCxn id="2133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102"/>
          <p:cNvCxnSpPr>
            <a:stCxn id="2133" idx="5"/>
            <a:endCxn id="2135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102"/>
          <p:cNvCxnSpPr>
            <a:stCxn id="2134" idx="0"/>
            <a:endCxn id="2133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8" name="Google Shape;2148;p102"/>
          <p:cNvCxnSpPr>
            <a:stCxn id="2136" idx="0"/>
            <a:endCxn id="2138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102"/>
          <p:cNvCxnSpPr>
            <a:stCxn id="2137" idx="0"/>
            <a:endCxn id="2138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102"/>
          <p:cNvCxnSpPr>
            <a:stCxn id="2151" idx="0"/>
            <a:endCxn id="2140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2" name="Google Shape;2152;p102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153" name="Google Shape;2153;p102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154" name="Google Shape;2154;p102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155" name="Google Shape;2155;p102"/>
          <p:cNvCxnSpPr>
            <a:stCxn id="2152" idx="0"/>
            <a:endCxn id="2154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102"/>
          <p:cNvCxnSpPr>
            <a:stCxn id="2153" idx="0"/>
            <a:endCxn id="2154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102"/>
          <p:cNvCxnSpPr>
            <a:stCxn id="2141" idx="5"/>
            <a:endCxn id="2140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8" name="Google Shape;2158;p102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</a:t>
            </a:r>
            <a:r>
              <a:rPr lang="pt-BR"/>
              <a:t> de 9 e 10</a:t>
            </a:r>
            <a:br>
              <a:rPr lang="pt-BR"/>
            </a:br>
            <a:br>
              <a:rPr lang="pt-BR"/>
            </a:br>
            <a:r>
              <a:rPr lang="pt-BR"/>
              <a:t>Subir 1?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1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2164" name="Google Shape;216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Google Shape;2165;p103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166" name="Google Shape;2166;p103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167" name="Google Shape;2167;p103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168" name="Google Shape;2168;p103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169" name="Google Shape;2169;p103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170" name="Google Shape;2170;p103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171" name="Google Shape;2171;p103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172" name="Google Shape;2172;p103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173" name="Google Shape;2173;p103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174" name="Google Shape;2174;p103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175" name="Google Shape;2175;p103"/>
          <p:cNvCxnSpPr>
            <a:stCxn id="2172" idx="7"/>
            <a:endCxn id="2174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6" name="Google Shape;2176;p103"/>
          <p:cNvCxnSpPr>
            <a:stCxn id="2166" idx="7"/>
            <a:endCxn id="2172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7" name="Google Shape;2177;p103"/>
          <p:cNvCxnSpPr>
            <a:stCxn id="2171" idx="1"/>
            <a:endCxn id="2172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103"/>
          <p:cNvCxnSpPr>
            <a:stCxn id="2165" idx="7"/>
            <a:endCxn id="2166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103"/>
          <p:cNvCxnSpPr>
            <a:stCxn id="2166" idx="5"/>
            <a:endCxn id="2168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103"/>
          <p:cNvCxnSpPr>
            <a:stCxn id="2167" idx="0"/>
            <a:endCxn id="2166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103"/>
          <p:cNvCxnSpPr>
            <a:stCxn id="2169" idx="0"/>
            <a:endCxn id="2171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103"/>
          <p:cNvCxnSpPr>
            <a:stCxn id="2170" idx="0"/>
            <a:endCxn id="2171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103"/>
          <p:cNvCxnSpPr>
            <a:stCxn id="2184" idx="0"/>
            <a:endCxn id="2173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5" name="Google Shape;2185;p103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186" name="Google Shape;2186;p103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187" name="Google Shape;2187;p103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188" name="Google Shape;2188;p103"/>
          <p:cNvCxnSpPr>
            <a:stCxn id="2185" idx="0"/>
            <a:endCxn id="2187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103"/>
          <p:cNvCxnSpPr>
            <a:stCxn id="2186" idx="0"/>
            <a:endCxn id="2187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103"/>
          <p:cNvCxnSpPr>
            <a:stCxn id="2174" idx="5"/>
            <a:endCxn id="2173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1" name="Google Shape;2191;p103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</a:t>
            </a:r>
            <a:r>
              <a:rPr lang="pt-BR"/>
              <a:t> de 9 e 10</a:t>
            </a:r>
            <a:br>
              <a:rPr lang="pt-BR"/>
            </a:br>
            <a:br>
              <a:rPr lang="pt-BR"/>
            </a:br>
            <a:r>
              <a:rPr lang="pt-BR"/>
              <a:t>Subir 1? Sim!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2197" name="Google Shape;2197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8" name="Google Shape;2198;p104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199" name="Google Shape;2199;p104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200" name="Google Shape;2200;p104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201" name="Google Shape;2201;p104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202" name="Google Shape;2202;p104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203" name="Google Shape;2203;p104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204" name="Google Shape;2204;p104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205" name="Google Shape;2205;p104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206" name="Google Shape;2206;p104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207" name="Google Shape;2207;p104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208" name="Google Shape;2208;p104"/>
          <p:cNvCxnSpPr>
            <a:stCxn id="2205" idx="7"/>
            <a:endCxn id="2207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104"/>
          <p:cNvCxnSpPr>
            <a:stCxn id="2199" idx="7"/>
            <a:endCxn id="2205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0" name="Google Shape;2210;p104"/>
          <p:cNvCxnSpPr>
            <a:stCxn id="2204" idx="1"/>
            <a:endCxn id="2205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1" name="Google Shape;2211;p104"/>
          <p:cNvCxnSpPr>
            <a:stCxn id="2198" idx="7"/>
            <a:endCxn id="2199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2" name="Google Shape;2212;p104"/>
          <p:cNvCxnSpPr>
            <a:stCxn id="2199" idx="5"/>
            <a:endCxn id="2201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3" name="Google Shape;2213;p104"/>
          <p:cNvCxnSpPr>
            <a:stCxn id="2200" idx="0"/>
            <a:endCxn id="2199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4" name="Google Shape;2214;p104"/>
          <p:cNvCxnSpPr>
            <a:stCxn id="2202" idx="0"/>
            <a:endCxn id="2204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104"/>
          <p:cNvCxnSpPr>
            <a:stCxn id="2203" idx="0"/>
            <a:endCxn id="2204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6" name="Google Shape;2216;p104"/>
          <p:cNvCxnSpPr>
            <a:stCxn id="2217" idx="0"/>
            <a:endCxn id="2206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8" name="Google Shape;2218;p104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219" name="Google Shape;2219;p104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220" name="Google Shape;2220;p104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221" name="Google Shape;2221;p104"/>
          <p:cNvCxnSpPr>
            <a:stCxn id="2218" idx="0"/>
            <a:endCxn id="2220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2" name="Google Shape;2222;p104"/>
          <p:cNvCxnSpPr>
            <a:stCxn id="2219" idx="0"/>
            <a:endCxn id="2220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p104"/>
          <p:cNvCxnSpPr>
            <a:stCxn id="2207" idx="5"/>
            <a:endCxn id="2206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4" name="Google Shape;2224;p104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</a:t>
            </a:r>
            <a:r>
              <a:rPr lang="pt-BR"/>
              <a:t> de 9 e 10</a:t>
            </a:r>
            <a:br>
              <a:rPr lang="pt-BR"/>
            </a:br>
            <a:br>
              <a:rPr lang="pt-BR"/>
            </a:br>
            <a:r>
              <a:rPr lang="pt-BR"/>
              <a:t>Subir 1? Sim!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10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2230" name="Google Shape;223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1" name="Google Shape;2231;p105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232" name="Google Shape;2232;p105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233" name="Google Shape;2233;p105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234" name="Google Shape;2234;p105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235" name="Google Shape;2235;p105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236" name="Google Shape;2236;p105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237" name="Google Shape;2237;p105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238" name="Google Shape;2238;p105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239" name="Google Shape;2239;p105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240" name="Google Shape;2240;p105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241" name="Google Shape;2241;p105"/>
          <p:cNvCxnSpPr>
            <a:stCxn id="2238" idx="7"/>
            <a:endCxn id="2240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2" name="Google Shape;2242;p105"/>
          <p:cNvCxnSpPr>
            <a:stCxn id="2232" idx="7"/>
            <a:endCxn id="2238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3" name="Google Shape;2243;p105"/>
          <p:cNvCxnSpPr>
            <a:stCxn id="2237" idx="1"/>
            <a:endCxn id="2238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4" name="Google Shape;2244;p105"/>
          <p:cNvCxnSpPr>
            <a:stCxn id="2231" idx="7"/>
            <a:endCxn id="2232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5" name="Google Shape;2245;p105"/>
          <p:cNvCxnSpPr>
            <a:stCxn id="2232" idx="5"/>
            <a:endCxn id="2234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6" name="Google Shape;2246;p105"/>
          <p:cNvCxnSpPr>
            <a:stCxn id="2233" idx="0"/>
            <a:endCxn id="2232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p105"/>
          <p:cNvCxnSpPr>
            <a:stCxn id="2235" idx="0"/>
            <a:endCxn id="2237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8" name="Google Shape;2248;p105"/>
          <p:cNvCxnSpPr>
            <a:stCxn id="2236" idx="0"/>
            <a:endCxn id="2237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105"/>
          <p:cNvCxnSpPr>
            <a:stCxn id="2250" idx="0"/>
            <a:endCxn id="2239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1" name="Google Shape;2251;p105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252" name="Google Shape;2252;p105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253" name="Google Shape;2253;p105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254" name="Google Shape;2254;p105"/>
          <p:cNvCxnSpPr>
            <a:stCxn id="2251" idx="0"/>
            <a:endCxn id="2253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5" name="Google Shape;2255;p105"/>
          <p:cNvCxnSpPr>
            <a:stCxn id="2252" idx="0"/>
            <a:endCxn id="2253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6" name="Google Shape;2256;p105"/>
          <p:cNvCxnSpPr>
            <a:stCxn id="2240" idx="5"/>
            <a:endCxn id="2239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7" name="Google Shape;2257;p105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 </a:t>
            </a:r>
            <a:r>
              <a:rPr lang="pt-BR"/>
              <a:t>de 9 e 10</a:t>
            </a:r>
            <a:br>
              <a:rPr lang="pt-BR"/>
            </a:br>
            <a:br>
              <a:rPr lang="pt-BR"/>
            </a:br>
            <a:r>
              <a:rPr lang="pt-BR"/>
              <a:t>Agora </a:t>
            </a:r>
            <a:r>
              <a:rPr b="1" i="1" lang="pt-BR"/>
              <a:t>u = 4 </a:t>
            </a:r>
            <a:r>
              <a:rPr lang="pt-BR"/>
              <a:t>é o vértice mais alto não ancestral de 11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1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2263" name="Google Shape;2263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4" name="Google Shape;2264;p106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265" name="Google Shape;2265;p106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266" name="Google Shape;2266;p106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267" name="Google Shape;2267;p106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268" name="Google Shape;2268;p106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269" name="Google Shape;2269;p106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270" name="Google Shape;2270;p106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271" name="Google Shape;2271;p106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272" name="Google Shape;2272;p106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273" name="Google Shape;2273;p106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274" name="Google Shape;2274;p106"/>
          <p:cNvCxnSpPr>
            <a:stCxn id="2271" idx="7"/>
            <a:endCxn id="2273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5" name="Google Shape;2275;p106"/>
          <p:cNvCxnSpPr>
            <a:stCxn id="2265" idx="7"/>
            <a:endCxn id="2271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106"/>
          <p:cNvCxnSpPr>
            <a:stCxn id="2270" idx="1"/>
            <a:endCxn id="2271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106"/>
          <p:cNvCxnSpPr>
            <a:stCxn id="2264" idx="7"/>
            <a:endCxn id="2265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8" name="Google Shape;2278;p106"/>
          <p:cNvCxnSpPr>
            <a:stCxn id="2265" idx="5"/>
            <a:endCxn id="2267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9" name="Google Shape;2279;p106"/>
          <p:cNvCxnSpPr>
            <a:stCxn id="2266" idx="0"/>
            <a:endCxn id="2265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0" name="Google Shape;2280;p106"/>
          <p:cNvCxnSpPr>
            <a:stCxn id="2268" idx="0"/>
            <a:endCxn id="2270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106"/>
          <p:cNvCxnSpPr>
            <a:stCxn id="2269" idx="0"/>
            <a:endCxn id="2270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106"/>
          <p:cNvCxnSpPr>
            <a:stCxn id="2283" idx="0"/>
            <a:endCxn id="2272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4" name="Google Shape;2284;p106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285" name="Google Shape;2285;p106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286" name="Google Shape;2286;p106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287" name="Google Shape;2287;p106"/>
          <p:cNvCxnSpPr>
            <a:stCxn id="2284" idx="0"/>
            <a:endCxn id="2286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8" name="Google Shape;2288;p106"/>
          <p:cNvCxnSpPr>
            <a:stCxn id="2285" idx="0"/>
            <a:endCxn id="2286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106"/>
          <p:cNvCxnSpPr>
            <a:stCxn id="2273" idx="5"/>
            <a:endCxn id="2272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0" name="Google Shape;2290;p106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</a:t>
            </a:r>
            <a:r>
              <a:rPr lang="pt-BR"/>
              <a:t> de 9 e 10</a:t>
            </a:r>
            <a:br>
              <a:rPr lang="pt-BR"/>
            </a:br>
            <a:br>
              <a:rPr lang="pt-BR"/>
            </a:br>
            <a:r>
              <a:rPr lang="pt-BR"/>
              <a:t>Sobe mais 1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1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2296" name="Google Shape;229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7" name="Google Shape;2297;p107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298" name="Google Shape;2298;p107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299" name="Google Shape;2299;p107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300" name="Google Shape;2300;p107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301" name="Google Shape;2301;p107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302" name="Google Shape;2302;p107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303" name="Google Shape;2303;p107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304" name="Google Shape;2304;p107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305" name="Google Shape;2305;p107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306" name="Google Shape;2306;p107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307" name="Google Shape;2307;p107"/>
          <p:cNvCxnSpPr>
            <a:stCxn id="2304" idx="7"/>
            <a:endCxn id="2306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107"/>
          <p:cNvCxnSpPr>
            <a:stCxn id="2298" idx="7"/>
            <a:endCxn id="2304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9" name="Google Shape;2309;p107"/>
          <p:cNvCxnSpPr>
            <a:stCxn id="2303" idx="1"/>
            <a:endCxn id="2304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0" name="Google Shape;2310;p107"/>
          <p:cNvCxnSpPr>
            <a:stCxn id="2297" idx="7"/>
            <a:endCxn id="2298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1" name="Google Shape;2311;p107"/>
          <p:cNvCxnSpPr>
            <a:stCxn id="2298" idx="5"/>
            <a:endCxn id="2300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2" name="Google Shape;2312;p107"/>
          <p:cNvCxnSpPr>
            <a:stCxn id="2299" idx="0"/>
            <a:endCxn id="2298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3" name="Google Shape;2313;p107"/>
          <p:cNvCxnSpPr>
            <a:stCxn id="2301" idx="0"/>
            <a:endCxn id="2303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4" name="Google Shape;2314;p107"/>
          <p:cNvCxnSpPr>
            <a:stCxn id="2302" idx="0"/>
            <a:endCxn id="2303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5" name="Google Shape;2315;p107"/>
          <p:cNvCxnSpPr>
            <a:stCxn id="2316" idx="0"/>
            <a:endCxn id="2305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7" name="Google Shape;2317;p107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318" name="Google Shape;2318;p107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319" name="Google Shape;2319;p107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320" name="Google Shape;2320;p107"/>
          <p:cNvCxnSpPr>
            <a:stCxn id="2317" idx="0"/>
            <a:endCxn id="2319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1" name="Google Shape;2321;p107"/>
          <p:cNvCxnSpPr>
            <a:stCxn id="2318" idx="0"/>
            <a:endCxn id="2319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2" name="Google Shape;2322;p107"/>
          <p:cNvCxnSpPr>
            <a:stCxn id="2306" idx="5"/>
            <a:endCxn id="2305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3" name="Google Shape;2323;p107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 </a:t>
            </a:r>
            <a:r>
              <a:rPr lang="pt-BR"/>
              <a:t>de 9 e 10</a:t>
            </a:r>
            <a:br>
              <a:rPr lang="pt-BR"/>
            </a:br>
            <a:br>
              <a:rPr lang="pt-BR"/>
            </a:br>
            <a:r>
              <a:rPr lang="pt-BR"/>
              <a:t>Sobe mais 1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1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LCA</a:t>
            </a:r>
            <a:endParaRPr/>
          </a:p>
        </p:txBody>
      </p:sp>
      <p:pic>
        <p:nvPicPr>
          <p:cNvPr id="2329" name="Google Shape;232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0" name="Google Shape;2330;p108"/>
          <p:cNvSpPr/>
          <p:nvPr/>
        </p:nvSpPr>
        <p:spPr>
          <a:xfrm>
            <a:off x="4037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7</a:t>
            </a:r>
            <a:endParaRPr sz="1700"/>
          </a:p>
        </p:txBody>
      </p:sp>
      <p:sp>
        <p:nvSpPr>
          <p:cNvPr id="2331" name="Google Shape;2331;p108"/>
          <p:cNvSpPr/>
          <p:nvPr/>
        </p:nvSpPr>
        <p:spPr>
          <a:xfrm>
            <a:off x="1337700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4</a:t>
            </a:r>
            <a:endParaRPr sz="1700"/>
          </a:p>
        </p:txBody>
      </p:sp>
      <p:sp>
        <p:nvSpPr>
          <p:cNvPr id="2332" name="Google Shape;2332;p108"/>
          <p:cNvSpPr/>
          <p:nvPr/>
        </p:nvSpPr>
        <p:spPr>
          <a:xfrm>
            <a:off x="1337700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8</a:t>
            </a:r>
            <a:endParaRPr sz="1700"/>
          </a:p>
        </p:txBody>
      </p:sp>
      <p:sp>
        <p:nvSpPr>
          <p:cNvPr id="2333" name="Google Shape;2333;p108"/>
          <p:cNvSpPr/>
          <p:nvPr/>
        </p:nvSpPr>
        <p:spPr>
          <a:xfrm>
            <a:off x="227162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9</a:t>
            </a:r>
            <a:endParaRPr sz="1700"/>
          </a:p>
        </p:txBody>
      </p:sp>
      <p:sp>
        <p:nvSpPr>
          <p:cNvPr id="2334" name="Google Shape;2334;p108"/>
          <p:cNvSpPr/>
          <p:nvPr/>
        </p:nvSpPr>
        <p:spPr>
          <a:xfrm>
            <a:off x="3650375" y="404670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10</a:t>
            </a:r>
            <a:endParaRPr sz="1700"/>
          </a:p>
        </p:txBody>
      </p:sp>
      <p:sp>
        <p:nvSpPr>
          <p:cNvPr id="2335" name="Google Shape;2335;p108"/>
          <p:cNvSpPr/>
          <p:nvPr/>
        </p:nvSpPr>
        <p:spPr>
          <a:xfrm>
            <a:off x="4584300" y="404670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11</a:t>
            </a:r>
            <a:endParaRPr sz="1700"/>
          </a:p>
        </p:txBody>
      </p:sp>
      <p:sp>
        <p:nvSpPr>
          <p:cNvPr id="2336" name="Google Shape;2336;p108"/>
          <p:cNvSpPr/>
          <p:nvPr/>
        </p:nvSpPr>
        <p:spPr>
          <a:xfrm>
            <a:off x="4087575" y="31463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5</a:t>
            </a:r>
            <a:endParaRPr sz="1700"/>
          </a:p>
        </p:txBody>
      </p:sp>
      <p:sp>
        <p:nvSpPr>
          <p:cNvPr id="2337" name="Google Shape;2337;p108"/>
          <p:cNvSpPr/>
          <p:nvPr/>
        </p:nvSpPr>
        <p:spPr>
          <a:xfrm>
            <a:off x="2830475" y="2218650"/>
            <a:ext cx="602700" cy="60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2</a:t>
            </a:r>
            <a:endParaRPr sz="1700"/>
          </a:p>
        </p:txBody>
      </p:sp>
      <p:sp>
        <p:nvSpPr>
          <p:cNvPr id="2338" name="Google Shape;2338;p108"/>
          <p:cNvSpPr/>
          <p:nvPr/>
        </p:nvSpPr>
        <p:spPr>
          <a:xfrm>
            <a:off x="7054723" y="22322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3</a:t>
            </a:r>
            <a:endParaRPr sz="1700"/>
          </a:p>
        </p:txBody>
      </p:sp>
      <p:sp>
        <p:nvSpPr>
          <p:cNvPr id="2339" name="Google Shape;2339;p108"/>
          <p:cNvSpPr/>
          <p:nvPr/>
        </p:nvSpPr>
        <p:spPr>
          <a:xfrm>
            <a:off x="5102675" y="84087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</a:t>
            </a:r>
            <a:endParaRPr sz="1700"/>
          </a:p>
        </p:txBody>
      </p:sp>
      <p:cxnSp>
        <p:nvCxnSpPr>
          <p:cNvPr id="2340" name="Google Shape;2340;p108"/>
          <p:cNvCxnSpPr>
            <a:stCxn id="2337" idx="7"/>
            <a:endCxn id="2339" idx="3"/>
          </p:cNvCxnSpPr>
          <p:nvPr/>
        </p:nvCxnSpPr>
        <p:spPr>
          <a:xfrm flipH="1" rot="10800000">
            <a:off x="3344912" y="1355313"/>
            <a:ext cx="1845900" cy="9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1" name="Google Shape;2341;p108"/>
          <p:cNvCxnSpPr>
            <a:stCxn id="2331" idx="7"/>
            <a:endCxn id="2337" idx="3"/>
          </p:cNvCxnSpPr>
          <p:nvPr/>
        </p:nvCxnSpPr>
        <p:spPr>
          <a:xfrm flipH="1" rot="10800000">
            <a:off x="1852137" y="2733038"/>
            <a:ext cx="10665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2" name="Google Shape;2342;p108"/>
          <p:cNvCxnSpPr>
            <a:stCxn id="2336" idx="1"/>
            <a:endCxn id="2337" idx="5"/>
          </p:cNvCxnSpPr>
          <p:nvPr/>
        </p:nvCxnSpPr>
        <p:spPr>
          <a:xfrm rot="10800000">
            <a:off x="3344838" y="2733038"/>
            <a:ext cx="8310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3" name="Google Shape;2343;p108"/>
          <p:cNvCxnSpPr>
            <a:stCxn id="2330" idx="7"/>
            <a:endCxn id="2331" idx="3"/>
          </p:cNvCxnSpPr>
          <p:nvPr/>
        </p:nvCxnSpPr>
        <p:spPr>
          <a:xfrm flipH="1" rot="10800000">
            <a:off x="918212" y="3660663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4" name="Google Shape;2344;p108"/>
          <p:cNvCxnSpPr>
            <a:stCxn id="2331" idx="5"/>
            <a:endCxn id="2333" idx="1"/>
          </p:cNvCxnSpPr>
          <p:nvPr/>
        </p:nvCxnSpPr>
        <p:spPr>
          <a:xfrm>
            <a:off x="1852137" y="3660812"/>
            <a:ext cx="5079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5" name="Google Shape;2345;p108"/>
          <p:cNvCxnSpPr>
            <a:stCxn id="2332" idx="0"/>
            <a:endCxn id="2331" idx="4"/>
          </p:cNvCxnSpPr>
          <p:nvPr/>
        </p:nvCxnSpPr>
        <p:spPr>
          <a:xfrm rot="10800000">
            <a:off x="1639050" y="3749100"/>
            <a:ext cx="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108"/>
          <p:cNvCxnSpPr>
            <a:stCxn id="2334" idx="0"/>
            <a:endCxn id="2336" idx="3"/>
          </p:cNvCxnSpPr>
          <p:nvPr/>
        </p:nvCxnSpPr>
        <p:spPr>
          <a:xfrm flipH="1" rot="10800000">
            <a:off x="3951725" y="366090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108"/>
          <p:cNvCxnSpPr>
            <a:stCxn id="2335" idx="0"/>
            <a:endCxn id="2336" idx="5"/>
          </p:cNvCxnSpPr>
          <p:nvPr/>
        </p:nvCxnSpPr>
        <p:spPr>
          <a:xfrm rot="10800000">
            <a:off x="4602150" y="366090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8" name="Google Shape;2348;p108"/>
          <p:cNvCxnSpPr>
            <a:stCxn id="2349" idx="0"/>
            <a:endCxn id="2338" idx="4"/>
          </p:cNvCxnSpPr>
          <p:nvPr/>
        </p:nvCxnSpPr>
        <p:spPr>
          <a:xfrm rot="10800000">
            <a:off x="7356073" y="2834975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0" name="Google Shape;2350;p108"/>
          <p:cNvSpPr/>
          <p:nvPr/>
        </p:nvSpPr>
        <p:spPr>
          <a:xfrm>
            <a:off x="6613465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12</a:t>
            </a:r>
            <a:endParaRPr sz="1700"/>
          </a:p>
        </p:txBody>
      </p:sp>
      <p:sp>
        <p:nvSpPr>
          <p:cNvPr id="2351" name="Google Shape;2351;p108"/>
          <p:cNvSpPr/>
          <p:nvPr/>
        </p:nvSpPr>
        <p:spPr>
          <a:xfrm>
            <a:off x="7547390" y="4060450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13</a:t>
            </a:r>
            <a:endParaRPr sz="1700"/>
          </a:p>
        </p:txBody>
      </p:sp>
      <p:sp>
        <p:nvSpPr>
          <p:cNvPr id="2352" name="Google Shape;2352;p108"/>
          <p:cNvSpPr/>
          <p:nvPr/>
        </p:nvSpPr>
        <p:spPr>
          <a:xfrm>
            <a:off x="7050665" y="3160125"/>
            <a:ext cx="602700" cy="602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6</a:t>
            </a:r>
            <a:endParaRPr sz="1700"/>
          </a:p>
        </p:txBody>
      </p:sp>
      <p:cxnSp>
        <p:nvCxnSpPr>
          <p:cNvPr id="2353" name="Google Shape;2353;p108"/>
          <p:cNvCxnSpPr>
            <a:stCxn id="2350" idx="0"/>
            <a:endCxn id="2352" idx="3"/>
          </p:cNvCxnSpPr>
          <p:nvPr/>
        </p:nvCxnSpPr>
        <p:spPr>
          <a:xfrm flipH="1" rot="10800000">
            <a:off x="6914815" y="3674650"/>
            <a:ext cx="2241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4" name="Google Shape;2354;p108"/>
          <p:cNvCxnSpPr>
            <a:stCxn id="2351" idx="0"/>
            <a:endCxn id="2352" idx="5"/>
          </p:cNvCxnSpPr>
          <p:nvPr/>
        </p:nvCxnSpPr>
        <p:spPr>
          <a:xfrm rot="10800000">
            <a:off x="7565240" y="3674650"/>
            <a:ext cx="283500" cy="3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5" name="Google Shape;2355;p108"/>
          <p:cNvCxnSpPr>
            <a:stCxn id="2339" idx="5"/>
            <a:endCxn id="2338" idx="1"/>
          </p:cNvCxnSpPr>
          <p:nvPr/>
        </p:nvCxnSpPr>
        <p:spPr>
          <a:xfrm>
            <a:off x="5617112" y="1355312"/>
            <a:ext cx="1525800" cy="9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6" name="Google Shape;2356;p108"/>
          <p:cNvSpPr txBox="1"/>
          <p:nvPr>
            <p:ph idx="4294967295" type="body"/>
          </p:nvPr>
        </p:nvSpPr>
        <p:spPr>
          <a:xfrm>
            <a:off x="250150" y="899873"/>
            <a:ext cx="4057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LCA de 9 e 10</a:t>
            </a:r>
            <a:br>
              <a:rPr lang="pt-BR"/>
            </a:br>
            <a:br>
              <a:rPr lang="pt-BR"/>
            </a:br>
            <a:r>
              <a:rPr lang="pt-BR"/>
              <a:t>Resposta é 2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</a:t>
            </a:r>
            <a:endParaRPr/>
          </a:p>
        </p:txBody>
      </p:sp>
      <p:pic>
        <p:nvPicPr>
          <p:cNvPr id="2362" name="Google Shape;236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3" name="Google Shape;2363;p10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https://cses.fi/problemset/task/1688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https://codeforces.com/contest/191/problem/C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