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34bbe51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34bbe51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1d084fe7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1d084fe7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2a9b029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2a9b029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2a9b029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2a9b029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2a9b029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2a9b029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2a9b029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2a9b029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2a9b029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2a9b029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2a9b02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2a9b02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2a9b029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2a9b029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2a9b029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2a9b029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2a9b029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2a9b029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22a80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22a80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62a9b029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62a9b029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71d084f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71d084f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71d084f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71d084f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71d084fe7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71d084fe7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1d084fe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71d084fe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71d084fe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71d084fe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71d084fe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71d084fe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1d084fe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1d084fe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71d084fe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71d084fe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71d084fe7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71d084fe7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1d084f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1d084f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71d084fe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71d084fe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1d084fe7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1d084fe7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71d084fe7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71d084fe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71d084fe7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71d084fe7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71d084fe7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71d084fe7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71d084fe7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71d084fe7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71d084fe7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71d084fe7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71d084fe7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71d084fe7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71d084fe7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71d084fe7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71d084f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71d084f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1d084fe7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1d084fe7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62a9b02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62a9b02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71d084fe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71d084fe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62a9b029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62a9b029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62a9b029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62a9b029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62a9b029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62a9b029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62a9b02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62a9b02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62a9b029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62a9b029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62a9b029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62a9b029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2a9b02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2a9b02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2a9b02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2a9b02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71d084f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71d084f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62a9b029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62a9b029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c62a9b029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c62a9b029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62a9b029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62a9b029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62a9b029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62a9b029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2a9b029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2a9b029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62a9b029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62a9b029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c71d084f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c71d084f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1d084fe7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1d084fe7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1d084fe7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1d084fe7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2a9b029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2a9b029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2a9b029b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2a9b029b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Alberto Tavares Duarte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Suponha que temos n elementos. Podemos manter 2 sets, um com os n/2 maiores elementos e o outro com o resto.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um elemento envolve adicionar um elemento em um dos sets e possivelmente balancear os tamanhos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Encontrar a mediana envolve olhar o maior elemento do conjunto com os menores, e o menor elemento do conjunto com os maiores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definir a mediana de um vetor de n elementos, o elemento na posição n/2 (indexado em 1) do vetor </a:t>
            </a:r>
            <a:r>
              <a:rPr b="1" lang="pt-BR"/>
              <a:t>ordenado</a:t>
            </a:r>
            <a:br>
              <a:rPr b="1"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 exemplo, se n = 4 então a mediana é o elemento na posição 2, isto é, o segundo elemento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tivermos n ímpar, então manteremos o conjunto dos menores elementos com n/2 + 1 elementos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146" name="Google Shape;146;p24"/>
          <p:cNvSpPr/>
          <p:nvPr/>
        </p:nvSpPr>
        <p:spPr>
          <a:xfrm>
            <a:off x="3356013" y="935400"/>
            <a:ext cx="2001409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1</a:t>
            </a:r>
          </a:p>
        </p:txBody>
      </p:sp>
      <p:sp>
        <p:nvSpPr>
          <p:cNvPr id="147" name="Google Shape;147;p24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157" name="Google Shape;157;p25"/>
          <p:cNvSpPr/>
          <p:nvPr/>
        </p:nvSpPr>
        <p:spPr>
          <a:xfrm>
            <a:off x="3356013" y="935400"/>
            <a:ext cx="2001409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1</a:t>
            </a:r>
          </a:p>
        </p:txBody>
      </p:sp>
      <p:sp>
        <p:nvSpPr>
          <p:cNvPr id="158" name="Google Shape;158;p25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160" name="Google Shape;160;p25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169" name="Google Shape;169;p26"/>
          <p:cNvSpPr/>
          <p:nvPr/>
        </p:nvSpPr>
        <p:spPr>
          <a:xfrm>
            <a:off x="3356013" y="935400"/>
            <a:ext cx="2083025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4</a:t>
            </a:r>
          </a:p>
        </p:txBody>
      </p:sp>
      <p:sp>
        <p:nvSpPr>
          <p:cNvPr id="170" name="Google Shape;170;p26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172" name="Google Shape;172;p26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181" name="Google Shape;181;p27"/>
          <p:cNvSpPr/>
          <p:nvPr/>
        </p:nvSpPr>
        <p:spPr>
          <a:xfrm>
            <a:off x="3356013" y="935400"/>
            <a:ext cx="2083025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4</a:t>
            </a:r>
          </a:p>
        </p:txBody>
      </p:sp>
      <p:sp>
        <p:nvSpPr>
          <p:cNvPr id="182" name="Google Shape;182;p27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184" name="Google Shape;184;p27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185" name="Google Shape;185;p27"/>
          <p:cNvSpPr/>
          <p:nvPr/>
        </p:nvSpPr>
        <p:spPr>
          <a:xfrm>
            <a:off x="7778875" y="382495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194" name="Google Shape;194;p28"/>
          <p:cNvSpPr/>
          <p:nvPr/>
        </p:nvSpPr>
        <p:spPr>
          <a:xfrm>
            <a:off x="3356013" y="935400"/>
            <a:ext cx="2087826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5</a:t>
            </a:r>
          </a:p>
        </p:txBody>
      </p:sp>
      <p:sp>
        <p:nvSpPr>
          <p:cNvPr id="195" name="Google Shape;195;p28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197" name="Google Shape;197;p28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198" name="Google Shape;198;p28"/>
          <p:cNvSpPr/>
          <p:nvPr/>
        </p:nvSpPr>
        <p:spPr>
          <a:xfrm>
            <a:off x="7778875" y="382495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199" name="Google Shape;199;p28"/>
          <p:cNvSpPr/>
          <p:nvPr/>
        </p:nvSpPr>
        <p:spPr>
          <a:xfrm>
            <a:off x="6939025" y="2910850"/>
            <a:ext cx="241710" cy="324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208" name="Google Shape;208;p29"/>
          <p:cNvSpPr/>
          <p:nvPr/>
        </p:nvSpPr>
        <p:spPr>
          <a:xfrm>
            <a:off x="3356013" y="935400"/>
            <a:ext cx="2087826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5</a:t>
            </a:r>
          </a:p>
        </p:txBody>
      </p:sp>
      <p:sp>
        <p:nvSpPr>
          <p:cNvPr id="209" name="Google Shape;209;p29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211" name="Google Shape;211;p29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12" name="Google Shape;212;p29"/>
          <p:cNvSpPr/>
          <p:nvPr/>
        </p:nvSpPr>
        <p:spPr>
          <a:xfrm>
            <a:off x="1946875" y="387220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213" name="Google Shape;213;p29"/>
          <p:cNvSpPr/>
          <p:nvPr/>
        </p:nvSpPr>
        <p:spPr>
          <a:xfrm>
            <a:off x="6939025" y="2910850"/>
            <a:ext cx="241710" cy="324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222" name="Google Shape;222;p30"/>
          <p:cNvSpPr/>
          <p:nvPr/>
        </p:nvSpPr>
        <p:spPr>
          <a:xfrm>
            <a:off x="3356013" y="935400"/>
            <a:ext cx="2080025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2</a:t>
            </a:r>
          </a:p>
        </p:txBody>
      </p:sp>
      <p:sp>
        <p:nvSpPr>
          <p:cNvPr id="223" name="Google Shape;223;p30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225" name="Google Shape;225;p30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26" name="Google Shape;226;p30"/>
          <p:cNvSpPr/>
          <p:nvPr/>
        </p:nvSpPr>
        <p:spPr>
          <a:xfrm>
            <a:off x="1946875" y="387220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227" name="Google Shape;227;p30"/>
          <p:cNvSpPr/>
          <p:nvPr/>
        </p:nvSpPr>
        <p:spPr>
          <a:xfrm>
            <a:off x="6939025" y="2910850"/>
            <a:ext cx="241710" cy="324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236" name="Google Shape;236;p31"/>
          <p:cNvSpPr/>
          <p:nvPr/>
        </p:nvSpPr>
        <p:spPr>
          <a:xfrm>
            <a:off x="3356013" y="935400"/>
            <a:ext cx="2080025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2</a:t>
            </a:r>
          </a:p>
        </p:txBody>
      </p:sp>
      <p:sp>
        <p:nvSpPr>
          <p:cNvPr id="237" name="Google Shape;237;p31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239" name="Google Shape;239;p31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40" name="Google Shape;240;p31"/>
          <p:cNvSpPr/>
          <p:nvPr/>
        </p:nvSpPr>
        <p:spPr>
          <a:xfrm>
            <a:off x="1946875" y="387220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241" name="Google Shape;241;p31"/>
          <p:cNvSpPr/>
          <p:nvPr/>
        </p:nvSpPr>
        <p:spPr>
          <a:xfrm>
            <a:off x="6939025" y="2910850"/>
            <a:ext cx="241710" cy="324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242" name="Google Shape;242;p31"/>
          <p:cNvSpPr/>
          <p:nvPr/>
        </p:nvSpPr>
        <p:spPr>
          <a:xfrm>
            <a:off x="2274775" y="3079600"/>
            <a:ext cx="241201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Set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de mediana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Pilha de mínimo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Fila</a:t>
            </a:r>
            <a:r>
              <a:rPr lang="pt-BR"/>
              <a:t> de mínimo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3841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384150" y="1832650"/>
            <a:ext cx="284250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menores</a:t>
            </a:r>
          </a:p>
        </p:txBody>
      </p:sp>
      <p:sp>
        <p:nvSpPr>
          <p:cNvPr id="251" name="Google Shape;251;p32"/>
          <p:cNvSpPr/>
          <p:nvPr/>
        </p:nvSpPr>
        <p:spPr>
          <a:xfrm>
            <a:off x="3356013" y="935400"/>
            <a:ext cx="2080025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2</a:t>
            </a:r>
          </a:p>
        </p:txBody>
      </p:sp>
      <p:sp>
        <p:nvSpPr>
          <p:cNvPr id="252" name="Google Shape;252;p32"/>
          <p:cNvSpPr/>
          <p:nvPr/>
        </p:nvSpPr>
        <p:spPr>
          <a:xfrm>
            <a:off x="5987650" y="2315250"/>
            <a:ext cx="2842500" cy="278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72625" y="1832650"/>
            <a:ext cx="2672546" cy="33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Set maiores</a:t>
            </a:r>
          </a:p>
        </p:txBody>
      </p:sp>
      <p:sp>
        <p:nvSpPr>
          <p:cNvPr id="254" name="Google Shape;254;p32"/>
          <p:cNvSpPr/>
          <p:nvPr/>
        </p:nvSpPr>
        <p:spPr>
          <a:xfrm>
            <a:off x="1123800" y="2815300"/>
            <a:ext cx="134340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55" name="Google Shape;255;p32"/>
          <p:cNvSpPr/>
          <p:nvPr/>
        </p:nvSpPr>
        <p:spPr>
          <a:xfrm>
            <a:off x="7522375" y="3831700"/>
            <a:ext cx="251887" cy="323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256" name="Google Shape;256;p32"/>
          <p:cNvSpPr/>
          <p:nvPr/>
        </p:nvSpPr>
        <p:spPr>
          <a:xfrm>
            <a:off x="6939025" y="2910850"/>
            <a:ext cx="241710" cy="324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257" name="Google Shape;257;p32"/>
          <p:cNvSpPr/>
          <p:nvPr/>
        </p:nvSpPr>
        <p:spPr>
          <a:xfrm>
            <a:off x="2274775" y="3079600"/>
            <a:ext cx="241201" cy="3246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https://atcoder.jp/contests/abc127/tasks/abc127_f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stack/queue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Motivação: queremos encontrar o menor elemento de uma pilha em O(1).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Motivação: queremos encontrar o menor elemento de uma pilha em O(1)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simular a pilha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Menor elemento: 3</a:t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256325" y="1208727"/>
            <a:ext cx="3898950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601957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Menor elemento: 3</a:t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4256325" y="1208727"/>
            <a:ext cx="3898950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601957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03" name="Google Shape;303;p38"/>
          <p:cNvSpPr/>
          <p:nvPr/>
        </p:nvSpPr>
        <p:spPr>
          <a:xfrm>
            <a:off x="6029463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Menor elemento: 2</a:t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256325" y="1208727"/>
            <a:ext cx="3898950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601957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13" name="Google Shape;313;p39"/>
          <p:cNvSpPr/>
          <p:nvPr/>
        </p:nvSpPr>
        <p:spPr>
          <a:xfrm>
            <a:off x="6029463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314" name="Google Shape;314;p39"/>
          <p:cNvSpPr/>
          <p:nvPr/>
        </p:nvSpPr>
        <p:spPr>
          <a:xfrm>
            <a:off x="6019038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Menor elemento: 1</a:t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4256325" y="1208727"/>
            <a:ext cx="3898950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601957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24" name="Google Shape;324;p40"/>
          <p:cNvSpPr/>
          <p:nvPr/>
        </p:nvSpPr>
        <p:spPr>
          <a:xfrm>
            <a:off x="6029463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325" name="Google Shape;325;p40"/>
          <p:cNvSpPr/>
          <p:nvPr/>
        </p:nvSpPr>
        <p:spPr>
          <a:xfrm>
            <a:off x="6019038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326" name="Google Shape;326;p40"/>
          <p:cNvSpPr/>
          <p:nvPr/>
        </p:nvSpPr>
        <p:spPr>
          <a:xfrm>
            <a:off x="6126475" y="1384525"/>
            <a:ext cx="275375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Menor elemento: 2</a:t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4256325" y="1208727"/>
            <a:ext cx="3898950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601957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36" name="Google Shape;336;p41"/>
          <p:cNvSpPr/>
          <p:nvPr/>
        </p:nvSpPr>
        <p:spPr>
          <a:xfrm>
            <a:off x="6029463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337" name="Google Shape;337;p41"/>
          <p:cNvSpPr/>
          <p:nvPr/>
        </p:nvSpPr>
        <p:spPr>
          <a:xfrm>
            <a:off x="6019038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adicionar um elemento x na pilha, o mínimo pode continuar o mesmo ou pode virar x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adicionar um elemento x na pilha, o mínimo pode continuar o mesmo ou pode virar x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remover, porém, voltamos ao estado anterior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adicionar um elemento x na pilha, o mínimo pode continuar o mesmo ou pode virar x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remover, porém, voltamos ao estado anterior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cada nível da pilha podemos manter um segundo elemento, que diz o menor elemento dali pra baixo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1323000" y="1208725"/>
            <a:ext cx="6832275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574282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68" name="Google Shape;368;p45"/>
          <p:cNvSpPr/>
          <p:nvPr/>
        </p:nvSpPr>
        <p:spPr>
          <a:xfrm>
            <a:off x="3436650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1323000" y="1208725"/>
            <a:ext cx="6832275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>
            <a:off x="574282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78" name="Google Shape;378;p46"/>
          <p:cNvSpPr/>
          <p:nvPr/>
        </p:nvSpPr>
        <p:spPr>
          <a:xfrm>
            <a:off x="5752713" y="3120338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79" name="Google Shape;379;p46"/>
          <p:cNvSpPr/>
          <p:nvPr/>
        </p:nvSpPr>
        <p:spPr>
          <a:xfrm>
            <a:off x="3436650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80" name="Google Shape;380;p46"/>
          <p:cNvSpPr/>
          <p:nvPr/>
        </p:nvSpPr>
        <p:spPr>
          <a:xfrm>
            <a:off x="3446538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386" name="Google Shape;3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1323000" y="1208725"/>
            <a:ext cx="6832275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574282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90" name="Google Shape;390;p47"/>
          <p:cNvSpPr/>
          <p:nvPr/>
        </p:nvSpPr>
        <p:spPr>
          <a:xfrm>
            <a:off x="5752713" y="3120338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91" name="Google Shape;391;p47"/>
          <p:cNvSpPr/>
          <p:nvPr/>
        </p:nvSpPr>
        <p:spPr>
          <a:xfrm>
            <a:off x="5742288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392" name="Google Shape;392;p47"/>
          <p:cNvSpPr/>
          <p:nvPr/>
        </p:nvSpPr>
        <p:spPr>
          <a:xfrm>
            <a:off x="3436650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393" name="Google Shape;393;p47"/>
          <p:cNvSpPr/>
          <p:nvPr/>
        </p:nvSpPr>
        <p:spPr>
          <a:xfrm>
            <a:off x="3446538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394" name="Google Shape;394;p47"/>
          <p:cNvSpPr/>
          <p:nvPr/>
        </p:nvSpPr>
        <p:spPr>
          <a:xfrm>
            <a:off x="3436113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8"/>
          <p:cNvSpPr txBox="1"/>
          <p:nvPr>
            <p:ph idx="4294967295" type="body"/>
          </p:nvPr>
        </p:nvSpPr>
        <p:spPr>
          <a:xfrm>
            <a:off x="471900" y="1208725"/>
            <a:ext cx="3470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1323000" y="1208725"/>
            <a:ext cx="6832275" cy="346575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5742825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404" name="Google Shape;404;p48"/>
          <p:cNvSpPr/>
          <p:nvPr/>
        </p:nvSpPr>
        <p:spPr>
          <a:xfrm>
            <a:off x="5752713" y="3120338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405" name="Google Shape;405;p48"/>
          <p:cNvSpPr/>
          <p:nvPr/>
        </p:nvSpPr>
        <p:spPr>
          <a:xfrm>
            <a:off x="5742288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406" name="Google Shape;406;p48"/>
          <p:cNvSpPr/>
          <p:nvPr/>
        </p:nvSpPr>
        <p:spPr>
          <a:xfrm>
            <a:off x="5849725" y="1384525"/>
            <a:ext cx="275375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07" name="Google Shape;407;p48"/>
          <p:cNvSpPr/>
          <p:nvPr/>
        </p:nvSpPr>
        <p:spPr>
          <a:xfrm>
            <a:off x="3436650" y="3944575"/>
            <a:ext cx="489208" cy="612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408" name="Google Shape;408;p48"/>
          <p:cNvSpPr/>
          <p:nvPr/>
        </p:nvSpPr>
        <p:spPr>
          <a:xfrm>
            <a:off x="3446538" y="3120338"/>
            <a:ext cx="495467" cy="601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409" name="Google Shape;409;p48"/>
          <p:cNvSpPr/>
          <p:nvPr/>
        </p:nvSpPr>
        <p:spPr>
          <a:xfrm>
            <a:off x="3436113" y="2276063"/>
            <a:ext cx="494423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410" name="Google Shape;410;p48"/>
          <p:cNvSpPr/>
          <p:nvPr/>
        </p:nvSpPr>
        <p:spPr>
          <a:xfrm>
            <a:off x="3543550" y="1384525"/>
            <a:ext cx="275375" cy="60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stack</a:t>
            </a:r>
            <a:endParaRPr/>
          </a:p>
        </p:txBody>
      </p:sp>
      <p:pic>
        <p:nvPicPr>
          <p:cNvPr id="416" name="Google Shape;4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queremos inserir um elemento x, e o menor elemento na pilha até então é y, então vamos inserir na pilha o par (x, min(x, y))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valor min(x, y) representa o menor elemento da pilha dali pra baixo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utilizar duas pilhas para formar uma fila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30" name="Google Shape;4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utilizar duas pilhas para formar uma fila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Utilizando duas pilhas de mínimo para formar uma fila, teremos uma fila de mínimo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implementação do set na biblioteca STL é uma árvore binária de busca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Inserção, busca e remoção em O(log n), onde n é a quantidade de elementos do set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441" name="Google Shape;441;p52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442" name="Google Shape;442;p52"/>
          <p:cNvSpPr/>
          <p:nvPr/>
        </p:nvSpPr>
        <p:spPr>
          <a:xfrm>
            <a:off x="3529600" y="915150"/>
            <a:ext cx="2001409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48" name="Google Shape;4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3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3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51" name="Google Shape;451;p53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453" name="Google Shape;453;p53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454" name="Google Shape;454;p53"/>
          <p:cNvSpPr/>
          <p:nvPr/>
        </p:nvSpPr>
        <p:spPr>
          <a:xfrm>
            <a:off x="3529600" y="915150"/>
            <a:ext cx="2001409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4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63" name="Google Shape;463;p54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4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465" name="Google Shape;465;p54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466" name="Google Shape;466;p54"/>
          <p:cNvSpPr/>
          <p:nvPr/>
        </p:nvSpPr>
        <p:spPr>
          <a:xfrm>
            <a:off x="3471538" y="915150"/>
            <a:ext cx="2080025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72" name="Google Shape;4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75" name="Google Shape;475;p55"/>
          <p:cNvSpPr/>
          <p:nvPr/>
        </p:nvSpPr>
        <p:spPr>
          <a:xfrm>
            <a:off x="1725729" y="3920613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476" name="Google Shape;476;p55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478" name="Google Shape;478;p55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479" name="Google Shape;479;p55"/>
          <p:cNvSpPr/>
          <p:nvPr/>
        </p:nvSpPr>
        <p:spPr>
          <a:xfrm>
            <a:off x="3471538" y="915150"/>
            <a:ext cx="2080025" cy="380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85" name="Google Shape;4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6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6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88" name="Google Shape;488;p56"/>
          <p:cNvSpPr/>
          <p:nvPr/>
        </p:nvSpPr>
        <p:spPr>
          <a:xfrm>
            <a:off x="1725729" y="3920613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489" name="Google Shape;489;p56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6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491" name="Google Shape;491;p56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492" name="Google Shape;492;p56"/>
          <p:cNvSpPr/>
          <p:nvPr/>
        </p:nvSpPr>
        <p:spPr>
          <a:xfrm>
            <a:off x="3471538" y="915150"/>
            <a:ext cx="2084826" cy="380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498" name="Google Shape;4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7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7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501" name="Google Shape;501;p57"/>
          <p:cNvSpPr/>
          <p:nvPr/>
        </p:nvSpPr>
        <p:spPr>
          <a:xfrm>
            <a:off x="1725729" y="3920613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02" name="Google Shape;502;p57"/>
          <p:cNvSpPr/>
          <p:nvPr/>
        </p:nvSpPr>
        <p:spPr>
          <a:xfrm>
            <a:off x="1717647" y="3299225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03" name="Google Shape;503;p57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05" name="Google Shape;505;p57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06" name="Google Shape;506;p57"/>
          <p:cNvSpPr/>
          <p:nvPr/>
        </p:nvSpPr>
        <p:spPr>
          <a:xfrm>
            <a:off x="3471538" y="915150"/>
            <a:ext cx="2084826" cy="380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12" name="Google Shape;5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8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8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515" name="Google Shape;515;p58"/>
          <p:cNvSpPr/>
          <p:nvPr/>
        </p:nvSpPr>
        <p:spPr>
          <a:xfrm>
            <a:off x="1725729" y="3920613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16" name="Google Shape;516;p58"/>
          <p:cNvSpPr/>
          <p:nvPr/>
        </p:nvSpPr>
        <p:spPr>
          <a:xfrm>
            <a:off x="1717647" y="3299225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17" name="Google Shape;517;p58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8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19" name="Google Shape;519;p58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20" name="Google Shape;520;p58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26" name="Google Shape;5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9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9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529" name="Google Shape;529;p59"/>
          <p:cNvSpPr/>
          <p:nvPr/>
        </p:nvSpPr>
        <p:spPr>
          <a:xfrm>
            <a:off x="1725729" y="3920613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30" name="Google Shape;530;p59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32" name="Google Shape;532;p59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33" name="Google Shape;533;p59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34" name="Google Shape;534;p59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40" name="Google Shape;5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0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0"/>
          <p:cNvSpPr/>
          <p:nvPr/>
        </p:nvSpPr>
        <p:spPr>
          <a:xfrm>
            <a:off x="1718064" y="4527254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543" name="Google Shape;543;p60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0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45" name="Google Shape;545;p60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46" name="Google Shape;546;p60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47" name="Google Shape;547;p60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48" name="Google Shape;548;p60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54" name="Google Shape;5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1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1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1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58" name="Google Shape;558;p61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59" name="Google Shape;559;p61"/>
          <p:cNvSpPr/>
          <p:nvPr/>
        </p:nvSpPr>
        <p:spPr>
          <a:xfrm>
            <a:off x="7128747" y="3306037"/>
            <a:ext cx="213489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560" name="Google Shape;560;p61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61" name="Google Shape;561;p61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62" name="Google Shape;562;p61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https://codeforces.com/problemset/problem/818/D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68" name="Google Shape;5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2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2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2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72" name="Google Shape;572;p62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73" name="Google Shape;573;p62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74" name="Google Shape;574;p62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75" name="Google Shape;575;p62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81" name="Google Shape;5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3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3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3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85" name="Google Shape;585;p63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586" name="Google Shape;586;p63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587" name="Google Shape;587;p63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588" name="Google Shape;588;p63"/>
          <p:cNvSpPr/>
          <p:nvPr/>
        </p:nvSpPr>
        <p:spPr>
          <a:xfrm>
            <a:off x="3530488" y="921900"/>
            <a:ext cx="2083025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594" name="Google Shape;59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4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/>
          <p:cNvSpPr/>
          <p:nvPr/>
        </p:nvSpPr>
        <p:spPr>
          <a:xfrm>
            <a:off x="1718064" y="4527254"/>
            <a:ext cx="400292" cy="4417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597" name="Google Shape;597;p64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4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599" name="Google Shape;599;p64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600" name="Google Shape;600;p64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601" name="Google Shape;601;p64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602" name="Google Shape;602;p64"/>
          <p:cNvSpPr/>
          <p:nvPr/>
        </p:nvSpPr>
        <p:spPr>
          <a:xfrm>
            <a:off x="3530488" y="921900"/>
            <a:ext cx="2083025" cy="379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Inserir 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608" name="Google Shape;6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5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5"/>
          <p:cNvSpPr/>
          <p:nvPr/>
        </p:nvSpPr>
        <p:spPr>
          <a:xfrm>
            <a:off x="1718064" y="4527254"/>
            <a:ext cx="400292" cy="4417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611" name="Google Shape;611;p65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5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613" name="Google Shape;613;p65"/>
          <p:cNvSpPr/>
          <p:nvPr/>
        </p:nvSpPr>
        <p:spPr>
          <a:xfrm>
            <a:off x="7136829" y="3927425"/>
            <a:ext cx="383310" cy="4435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614" name="Google Shape;614;p65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615" name="Google Shape;615;p65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616" name="Google Shape;616;p65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622" name="Google Shape;6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6"/>
          <p:cNvSpPr/>
          <p:nvPr/>
        </p:nvSpPr>
        <p:spPr>
          <a:xfrm>
            <a:off x="351075" y="2513663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6"/>
          <p:cNvSpPr/>
          <p:nvPr/>
        </p:nvSpPr>
        <p:spPr>
          <a:xfrm>
            <a:off x="1718064" y="4527254"/>
            <a:ext cx="400292" cy="4417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625" name="Google Shape;625;p66"/>
          <p:cNvSpPr/>
          <p:nvPr/>
        </p:nvSpPr>
        <p:spPr>
          <a:xfrm>
            <a:off x="5807425" y="2520475"/>
            <a:ext cx="3022725" cy="2550800"/>
          </a:xfrm>
          <a:prstGeom prst="flowChartManualOperat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6"/>
          <p:cNvSpPr/>
          <p:nvPr/>
        </p:nvSpPr>
        <p:spPr>
          <a:xfrm>
            <a:off x="7129164" y="4534066"/>
            <a:ext cx="379266" cy="450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627" name="Google Shape;627;p66"/>
          <p:cNvSpPr/>
          <p:nvPr/>
        </p:nvSpPr>
        <p:spPr>
          <a:xfrm>
            <a:off x="774187" y="1991187"/>
            <a:ext cx="2176492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inserção</a:t>
            </a:r>
          </a:p>
        </p:txBody>
      </p:sp>
      <p:sp>
        <p:nvSpPr>
          <p:cNvPr id="628" name="Google Shape;628;p66"/>
          <p:cNvSpPr/>
          <p:nvPr/>
        </p:nvSpPr>
        <p:spPr>
          <a:xfrm>
            <a:off x="6240638" y="1998000"/>
            <a:ext cx="2208461" cy="25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Pilha de remoção</a:t>
            </a:r>
          </a:p>
        </p:txBody>
      </p:sp>
      <p:sp>
        <p:nvSpPr>
          <p:cNvPr id="629" name="Google Shape;629;p66"/>
          <p:cNvSpPr/>
          <p:nvPr/>
        </p:nvSpPr>
        <p:spPr>
          <a:xfrm>
            <a:off x="2661675" y="935400"/>
            <a:ext cx="3699755" cy="476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Remover topo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635" name="Google Shape;6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Complexidade de inserção: O(1)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Complexidade de remoção: O(1) amortizado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 queue</a:t>
            </a:r>
            <a:endParaRPr/>
          </a:p>
        </p:txBody>
      </p:sp>
      <p:pic>
        <p:nvPicPr>
          <p:cNvPr id="642" name="Google Shape;6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https://codeforces.com/edu/course/2/lesson/9/2/practice/contest/307093/problem/F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uma estrutura de dados que suporta duas operações: adicionar elemento em </a:t>
            </a:r>
            <a:r>
              <a:rPr lang="pt-BR"/>
              <a:t>O(log n)</a:t>
            </a:r>
            <a:r>
              <a:rPr lang="pt-BR"/>
              <a:t> e encontrar mediana em O(log 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Suponha que temos n elementos. Podemos manter 2 sets, um com os n/2 maiores elementos e o outro com o resto.</a:t>
            </a: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Suponha que temos n elementos. Podemos manter 2 sets, um com os n/2 maiores elementos e o outro com o resto.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um elemento envolve adicionar um elemento em um dos sets e possivelmente balancear os tamanhos</a:t>
            </a: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