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dea7e44c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dea7e44c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ea7e44c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ea7e44c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dea7e44c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dea7e44c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dea7e44c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dea7e44c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426330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426330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d426330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d426330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d426330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d426330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d426330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d426330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dea7e44c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dea7e44c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dea7e44c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dea7e44c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02cb1280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02cb1280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dea7e44c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dea7e44c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dea7e44c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dea7e44c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dea7e44c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cdea7e44c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cdea7e44cc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cdea7e44cc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cdea7e44cc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cdea7e44cc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dea7e44cc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dea7e44cc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cdea7e44cc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cdea7e44cc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cdea7e44cc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cdea7e44cc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dea7e44cc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dea7e44cc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cdea7e44cc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cdea7e44cc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6f55519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6f55519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cdea7e44cc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cdea7e44cc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cdea7e44cc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cdea7e44cc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cdea7e44cc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cdea7e44cc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cdea7e44cc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cdea7e44cc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cdea7e44cc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cdea7e44cc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cdea7e44cc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cdea7e44cc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cdea7e44cc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cdea7e44cc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cdea7e44cc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cdea7e44cc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cdea7e44cc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cdea7e44cc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cdea7e44cc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cdea7e44cc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ea7e4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ea7e4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cdea7e44cc_0_1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cdea7e44cc_0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cdea7e44cc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cdea7e44cc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cdea7e44cc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cdea7e44cc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cdea7e44cc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cdea7e44cc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cdea7e44cc_0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cdea7e44cc_0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cdea7e44cc_0_2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cdea7e44cc_0_2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cdea7e44cc_0_2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cdea7e44cc_0_2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cdea7e44cc_0_2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cdea7e44cc_0_2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cdea7e44cc_0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cdea7e44cc_0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cdea7e44cc_0_2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cdea7e44cc_0_2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ea7e44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ea7e44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ea7e44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ea7e44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ea7e44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ea7e44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ea7e44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dea7e44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dea7e44c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dea7e44c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 e aplicações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Tiago de Souza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25" name="Google Shape;225;p22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26" name="Google Shape;226;p22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27" name="Google Shape;227;p22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28" name="Google Shape;228;p22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32" name="Google Shape;232;p22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33" name="Google Shape;233;p22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34" name="Google Shape;234;p22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35" name="Google Shape;235;p22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36" name="Google Shape;236;p22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37" name="Google Shape;237;p22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38" name="Google Shape;238;p22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239" name="Google Shape;239;p22"/>
          <p:cNvSpPr txBox="1"/>
          <p:nvPr/>
        </p:nvSpPr>
        <p:spPr>
          <a:xfrm>
            <a:off x="1716725" y="2218900"/>
            <a:ext cx="571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Ideia principal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Acumular updates nos nós da SegTree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Apenas atualizar quando eu precisar acessar aquele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Lazy Propagation (Propagação Preguiçosa)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feito na Query?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61" name="Google Shape;261;p2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62" name="Google Shape;262;p2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63" name="Google Shape;263;p2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64" name="Google Shape;264;p2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65" name="Google Shape;265;p2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66" name="Google Shape;266;p2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67" name="Google Shape;267;p2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68" name="Google Shape;268;p2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77" name="Google Shape;277;p2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78" name="Google Shape;278;p2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79" name="Google Shape;279;p2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80" name="Google Shape;280;p2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81" name="Google Shape;281;p2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2" name="Google Shape;282;p2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83" name="Google Shape;283;p2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84" name="Google Shape;284;p2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85" name="Google Shape;285;p2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86" name="Google Shape;286;p2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87" name="Google Shape;287;p2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88" name="Google Shape;288;p2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9" name="Google Shape;289;p2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90" name="Google Shape;290;p2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91" name="Google Shape;291;p24"/>
          <p:cNvCxnSpPr>
            <a:endCxn id="285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4"/>
          <p:cNvCxnSpPr>
            <a:endCxn id="288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4"/>
          <p:cNvCxnSpPr>
            <a:endCxn id="28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4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14" name="Google Shape;314;p2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5" name="Google Shape;315;p2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16" name="Google Shape;316;p2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17" name="Google Shape;317;p2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18" name="Google Shape;318;p2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19" name="Google Shape;319;p2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20" name="Google Shape;320;p2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21" name="Google Shape;321;p2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0" name="Google Shape;330;p2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31" name="Google Shape;331;p2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32" name="Google Shape;332;p2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3" name="Google Shape;333;p2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34" name="Google Shape;334;p2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5" name="Google Shape;335;p2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36" name="Google Shape;336;p2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37" name="Google Shape;337;p2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38" name="Google Shape;338;p2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9" name="Google Shape;339;p2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40" name="Google Shape;340;p25"/>
          <p:cNvCxnSpPr>
            <a:endCxn id="336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5"/>
          <p:cNvCxnSpPr>
            <a:endCxn id="338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>
            <a:endCxn id="346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5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199575" y="3147575"/>
            <a:ext cx="289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2600">
                <a:latin typeface="Roboto"/>
                <a:ea typeface="Roboto"/>
                <a:cs typeface="Roboto"/>
                <a:sym typeface="Roboto"/>
              </a:rPr>
              <a:t> = 7 + 1 = 8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51" name="Google Shape;351;p2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52" name="Google Shape;352;p2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53" name="Google Shape;353;p2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54" name="Google Shape;354;p25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feito na Query?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feito na Query?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471900" y="1919075"/>
            <a:ext cx="77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Utilizamos uma função recursiva para achar os nós mais altos que representam um segmento.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feito na Query?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471900" y="1919075"/>
            <a:ext cx="77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Utilizamos uma função recursiva para achar os nós mais altos que representam um segmento.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Utilizamos a resposta desses nós para montar a resposta da query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feito na Query?</a:t>
            </a:r>
            <a:endParaRPr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471900" y="1919075"/>
            <a:ext cx="77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Utilizamos uma função recursiva para achar os nós mais altos que representam um segmento.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Utilizamos a resposta desses nós para montar a resposta da query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96" name="Google Shape;396;p3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97" name="Google Shape;397;p3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98" name="Google Shape;398;p3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99" name="Google Shape;399;p3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00" name="Google Shape;400;p3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01" name="Google Shape;401;p3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02" name="Google Shape;402;p3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03" name="Google Shape;403;p3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2" name="Google Shape;412;p3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3" name="Google Shape;413;p3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14" name="Google Shape;414;p3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5" name="Google Shape;415;p3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416" name="Google Shape;416;p3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17" name="Google Shape;417;p3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418" name="Google Shape;418;p3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19" name="Google Shape;419;p3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20" name="Google Shape;420;p3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21" name="Google Shape;421;p3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422" name="Google Shape;422;p30"/>
          <p:cNvCxnSpPr>
            <a:endCxn id="418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0"/>
          <p:cNvCxnSpPr>
            <a:endCxn id="420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0"/>
          <p:cNvCxnSpPr>
            <a:endCxn id="428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0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32" name="Google Shape;432;p3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433" name="Google Shape;433;p3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434" name="Google Shape;434;p3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49" name="Google Shape;449;p3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50" name="Google Shape;450;p3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51" name="Google Shape;451;p3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52" name="Google Shape;452;p3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53" name="Google Shape;453;p3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54" name="Google Shape;454;p3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55" name="Google Shape;455;p3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56" name="Google Shape;456;p3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65" name="Google Shape;465;p3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66" name="Google Shape;466;p3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67" name="Google Shape;467;p3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68" name="Google Shape;468;p3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469" name="Google Shape;469;p3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70" name="Google Shape;470;p3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471" name="Google Shape;471;p3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72" name="Google Shape;472;p3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73" name="Google Shape;473;p3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74" name="Google Shape;474;p3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475" name="Google Shape;475;p31"/>
          <p:cNvCxnSpPr>
            <a:endCxn id="47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1"/>
          <p:cNvCxnSpPr>
            <a:endCxn id="473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1"/>
          <p:cNvCxnSpPr>
            <a:endCxn id="48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1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85" name="Google Shape;485;p3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486" name="Google Shape;486;p3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487" name="Google Shape;487;p3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488" name="Google Shape;488;p31"/>
          <p:cNvSpPr txBox="1"/>
          <p:nvPr/>
        </p:nvSpPr>
        <p:spPr>
          <a:xfrm>
            <a:off x="349200" y="1433200"/>
            <a:ext cx="245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None/>
            </a:pPr>
            <a:r>
              <a:rPr lang="pt-BR" sz="3400">
                <a:solidFill>
                  <a:srgbClr val="000000"/>
                </a:solidFill>
              </a:rPr>
              <a:t>Segtree</a:t>
            </a:r>
            <a:endParaRPr sz="53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Lazy Propagation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Questão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Aplicações em geral de Segtree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Questão de Contagem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Questão de Árvore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Questão de Geometria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MergeSort Tree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2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503" name="Google Shape;503;p32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504" name="Google Shape;504;p32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505" name="Google Shape;505;p32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506" name="Google Shape;506;p32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507" name="Google Shape;507;p32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508" name="Google Shape;508;p32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509" name="Google Shape;509;p32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510" name="Google Shape;510;p32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2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2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2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2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2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2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2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19" name="Google Shape;519;p32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0" name="Google Shape;520;p32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1" name="Google Shape;521;p32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2" name="Google Shape;522;p32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3" name="Google Shape;523;p32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4" name="Google Shape;524;p32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5" name="Google Shape;525;p32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6" name="Google Shape;526;p32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7" name="Google Shape;527;p32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28" name="Google Shape;528;p32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529" name="Google Shape;529;p32"/>
          <p:cNvCxnSpPr>
            <a:endCxn id="525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2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2"/>
          <p:cNvCxnSpPr>
            <a:endCxn id="527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2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2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>
            <a:endCxn id="535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2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39" name="Google Shape;539;p32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40" name="Google Shape;540;p32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41" name="Google Shape;541;p32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42" name="Google Shape;542;p32"/>
          <p:cNvSpPr txBox="1"/>
          <p:nvPr/>
        </p:nvSpPr>
        <p:spPr>
          <a:xfrm>
            <a:off x="349200" y="1433200"/>
            <a:ext cx="245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548" name="Google Shape;5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3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557" name="Google Shape;557;p33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558" name="Google Shape;558;p33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559" name="Google Shape;559;p33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560" name="Google Shape;560;p33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561" name="Google Shape;561;p33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562" name="Google Shape;562;p33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563" name="Google Shape;563;p33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564" name="Google Shape;564;p33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3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3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3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3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3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3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3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3" name="Google Shape;573;p33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4" name="Google Shape;574;p33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5" name="Google Shape;575;p33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6" name="Google Shape;576;p33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7" name="Google Shape;577;p33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8" name="Google Shape;578;p33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79" name="Google Shape;579;p33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80" name="Google Shape;580;p33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81" name="Google Shape;581;p33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82" name="Google Shape;582;p33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583" name="Google Shape;583;p33"/>
          <p:cNvCxnSpPr>
            <a:endCxn id="57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3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>
            <a:endCxn id="58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3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3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3"/>
          <p:cNvCxnSpPr>
            <a:endCxn id="58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3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93" name="Google Shape;593;p33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94" name="Google Shape;594;p33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95" name="Google Shape;595;p33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596" name="Google Shape;596;p33"/>
          <p:cNvSpPr txBox="1"/>
          <p:nvPr/>
        </p:nvSpPr>
        <p:spPr>
          <a:xfrm>
            <a:off x="349200" y="1433200"/>
            <a:ext cx="245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602" name="Google Shape;6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611" name="Google Shape;611;p3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612" name="Google Shape;612;p3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613" name="Google Shape;613;p3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614" name="Google Shape;614;p3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615" name="Google Shape;615;p3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616" name="Google Shape;616;p3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617" name="Google Shape;617;p3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618" name="Google Shape;618;p3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27" name="Google Shape;627;p3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28" name="Google Shape;628;p3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29" name="Google Shape;629;p3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0" name="Google Shape;630;p3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1" name="Google Shape;631;p3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2" name="Google Shape;632;p3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3" name="Google Shape;633;p3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4" name="Google Shape;634;p3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35" name="Google Shape;635;p3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636" name="Google Shape;636;p3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637" name="Google Shape;637;p34"/>
          <p:cNvCxnSpPr>
            <a:endCxn id="633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4"/>
          <p:cNvCxnSpPr>
            <a:endCxn id="635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4"/>
          <p:cNvCxnSpPr>
            <a:endCxn id="643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4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647" name="Google Shape;647;p3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48" name="Google Shape;648;p3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49" name="Google Shape;649;p3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50" name="Google Shape;650;p34"/>
          <p:cNvSpPr txBox="1"/>
          <p:nvPr/>
        </p:nvSpPr>
        <p:spPr>
          <a:xfrm>
            <a:off x="349200" y="1433200"/>
            <a:ext cx="245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656" name="Google Shape;6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58" name="Google Shape;658;p3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665" name="Google Shape;665;p3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666" name="Google Shape;666;p3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667" name="Google Shape;667;p3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668" name="Google Shape;668;p3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669" name="Google Shape;669;p3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670" name="Google Shape;670;p3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671" name="Google Shape;671;p3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672" name="Google Shape;672;p3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1" name="Google Shape;681;p3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2" name="Google Shape;682;p3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3" name="Google Shape;683;p3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4" name="Google Shape;684;p3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5" name="Google Shape;685;p3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6" name="Google Shape;686;p3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7" name="Google Shape;687;p3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8" name="Google Shape;688;p3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689" name="Google Shape;689;p3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690" name="Google Shape;690;p3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691" name="Google Shape;691;p35"/>
          <p:cNvCxnSpPr>
            <a:endCxn id="68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5"/>
          <p:cNvCxnSpPr>
            <a:endCxn id="68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5"/>
          <p:cNvCxnSpPr>
            <a:endCxn id="69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35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701" name="Google Shape;701;p3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02" name="Google Shape;702;p3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03" name="Google Shape;703;p3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04" name="Google Shape;704;p35"/>
          <p:cNvSpPr txBox="1"/>
          <p:nvPr/>
        </p:nvSpPr>
        <p:spPr>
          <a:xfrm>
            <a:off x="349200" y="1433200"/>
            <a:ext cx="245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710" name="Google Shape;7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6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719" name="Google Shape;719;p36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720" name="Google Shape;720;p36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721" name="Google Shape;721;p36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722" name="Google Shape;722;p36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723" name="Google Shape;723;p36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724" name="Google Shape;724;p36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725" name="Google Shape;725;p36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726" name="Google Shape;726;p36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6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6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6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6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6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6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6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36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35" name="Google Shape;735;p36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36" name="Google Shape;736;p36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37" name="Google Shape;737;p36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38" name="Google Shape;738;p36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39" name="Google Shape;739;p36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40" name="Google Shape;740;p36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41" name="Google Shape;741;p36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42" name="Google Shape;742;p36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43" name="Google Shape;743;p36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744" name="Google Shape;744;p36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745" name="Google Shape;745;p36"/>
          <p:cNvCxnSpPr>
            <a:endCxn id="74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6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6"/>
          <p:cNvCxnSpPr>
            <a:endCxn id="743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6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6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6"/>
          <p:cNvCxnSpPr>
            <a:endCxn id="75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6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6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755" name="Google Shape;755;p36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56" name="Google Shape;756;p36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57" name="Google Shape;757;p36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58" name="Google Shape;758;p36"/>
          <p:cNvSpPr txBox="1"/>
          <p:nvPr/>
        </p:nvSpPr>
        <p:spPr>
          <a:xfrm>
            <a:off x="349200" y="1433200"/>
            <a:ext cx="245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764" name="Google Shape;7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773" name="Google Shape;773;p3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774" name="Google Shape;774;p3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775" name="Google Shape;775;p3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776" name="Google Shape;776;p3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777" name="Google Shape;777;p3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778" name="Google Shape;778;p3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779" name="Google Shape;779;p3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780" name="Google Shape;780;p3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3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89" name="Google Shape;789;p3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0" name="Google Shape;790;p3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1" name="Google Shape;791;p3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2" name="Google Shape;792;p3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3" name="Google Shape;793;p3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4" name="Google Shape;794;p3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5" name="Google Shape;795;p37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6" name="Google Shape;796;p37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797" name="Google Shape;797;p37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(R-L+1)*5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798" name="Google Shape;798;p37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799" name="Google Shape;799;p37"/>
          <p:cNvCxnSpPr>
            <a:endCxn id="795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7"/>
          <p:cNvCxnSpPr>
            <a:endCxn id="797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37"/>
          <p:cNvCxnSpPr>
            <a:endCxn id="805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37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809" name="Google Shape;809;p37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10" name="Google Shape;810;p37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11" name="Google Shape;811;p37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12" name="Google Shape;812;p37"/>
          <p:cNvSpPr txBox="1"/>
          <p:nvPr/>
        </p:nvSpPr>
        <p:spPr>
          <a:xfrm>
            <a:off x="349200" y="1433200"/>
            <a:ext cx="245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818" name="Google Shape;8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8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825" name="Google Shape;825;p38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827" name="Google Shape;827;p38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828" name="Google Shape;828;p38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829" name="Google Shape;829;p38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830" name="Google Shape;830;p38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831" name="Google Shape;831;p38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832" name="Google Shape;832;p38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833" name="Google Shape;833;p38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834" name="Google Shape;834;p38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8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8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8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8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8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8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8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38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3" name="Google Shape;843;p38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4" name="Google Shape;844;p38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5" name="Google Shape;845;p38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6" name="Google Shape;846;p38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7" name="Google Shape;847;p38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8" name="Google Shape;848;p38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49" name="Google Shape;849;p38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50" name="Google Shape;850;p38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51" name="Google Shape;851;p38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852" name="Google Shape;852;p38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853" name="Google Shape;853;p38"/>
          <p:cNvCxnSpPr>
            <a:endCxn id="84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8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8"/>
          <p:cNvCxnSpPr>
            <a:endCxn id="85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8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8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8"/>
          <p:cNvCxnSpPr>
            <a:endCxn id="85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38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8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62" name="Google Shape;862;p38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863" name="Google Shape;863;p38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64" name="Google Shape;864;p38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65" name="Google Shape;865;p38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66" name="Google Shape;866;p38"/>
          <p:cNvSpPr txBox="1"/>
          <p:nvPr/>
        </p:nvSpPr>
        <p:spPr>
          <a:xfrm>
            <a:off x="349200" y="1433200"/>
            <a:ext cx="245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872" name="Google Shape;8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9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881" name="Google Shape;881;p39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882" name="Google Shape;882;p39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883" name="Google Shape;883;p39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884" name="Google Shape;884;p39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885" name="Google Shape;885;p39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886" name="Google Shape;886;p39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887" name="Google Shape;887;p39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888" name="Google Shape;888;p39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9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9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9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39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39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39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39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9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97" name="Google Shape;897;p39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98" name="Google Shape;898;p39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899" name="Google Shape;899;p39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0" name="Google Shape;900;p39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1" name="Google Shape;901;p39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2" name="Google Shape;902;p39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3" name="Google Shape;903;p39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4" name="Google Shape;904;p39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05" name="Google Shape;905;p39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906" name="Google Shape;906;p39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907" name="Google Shape;907;p39"/>
          <p:cNvCxnSpPr>
            <a:endCxn id="903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9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9"/>
          <p:cNvCxnSpPr>
            <a:endCxn id="905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9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9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9"/>
          <p:cNvCxnSpPr>
            <a:endCxn id="913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39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917" name="Google Shape;917;p39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18" name="Google Shape;918;p39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19" name="Google Shape;919;p39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20" name="Google Shape;920;p39"/>
          <p:cNvSpPr txBox="1"/>
          <p:nvPr/>
        </p:nvSpPr>
        <p:spPr>
          <a:xfrm>
            <a:off x="349200" y="1433200"/>
            <a:ext cx="245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atualizar 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ancestrais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926" name="Google Shape;9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4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28" name="Google Shape;928;p4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932" name="Google Shape;932;p4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933" name="Google Shape;933;p4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35" name="Google Shape;935;p4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36" name="Google Shape;936;p4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37" name="Google Shape;937;p4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38" name="Google Shape;938;p4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39" name="Google Shape;939;p4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940" name="Google Shape;940;p4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941" name="Google Shape;941;p4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942" name="Google Shape;942;p4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4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4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1" name="Google Shape;951;p4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2" name="Google Shape;952;p4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3" name="Google Shape;953;p4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4" name="Google Shape;954;p4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5" name="Google Shape;955;p4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6" name="Google Shape;956;p4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7" name="Google Shape;957;p4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8" name="Google Shape;958;p4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59" name="Google Shape;959;p4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960" name="Google Shape;960;p4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961" name="Google Shape;961;p40"/>
          <p:cNvCxnSpPr>
            <a:endCxn id="95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0"/>
          <p:cNvCxnSpPr>
            <a:endCxn id="95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0"/>
          <p:cNvCxnSpPr>
            <a:endCxn id="96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40"/>
          <p:cNvSpPr txBox="1"/>
          <p:nvPr/>
        </p:nvSpPr>
        <p:spPr>
          <a:xfrm>
            <a:off x="235950" y="805500"/>
            <a:ext cx="25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R=4, X=5;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4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70" name="Google Shape;970;p4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971" name="Google Shape;971;p4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72" name="Google Shape;972;p4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73" name="Google Shape;973;p4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974" name="Google Shape;974;p40"/>
          <p:cNvSpPr txBox="1"/>
          <p:nvPr/>
        </p:nvSpPr>
        <p:spPr>
          <a:xfrm>
            <a:off x="349200" y="1433200"/>
            <a:ext cx="245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Criaremos um vetor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armazenar os updates de cada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consiste de atualizar os valores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Lazy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nos nós que representam o segmento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preciso também atualizar os valores dos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nós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(R-L+1)*lazy[no]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atualizar 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ancestrais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980" name="Google Shape;9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4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83" name="Google Shape;983;p4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85" name="Google Shape;985;p4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986" name="Google Shape;986;p4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987" name="Google Shape;987;p4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88" name="Google Shape;988;p4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89" name="Google Shape;989;p4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90" name="Google Shape;990;p4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91" name="Google Shape;991;p4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92" name="Google Shape;992;p4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93" name="Google Shape;993;p4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994" name="Google Shape;994;p4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995" name="Google Shape;995;p4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996" name="Google Shape;996;p4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4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4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4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4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4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05" name="Google Shape;1005;p4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06" name="Google Shape;1006;p4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07" name="Google Shape;1007;p4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08" name="Google Shape;1008;p4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09" name="Google Shape;1009;p4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10" name="Google Shape;1010;p4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11" name="Google Shape;1011;p4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12" name="Google Shape;1012;p4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13" name="Google Shape;1013;p4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014" name="Google Shape;1014;p4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015" name="Google Shape;1015;p41"/>
          <p:cNvCxnSpPr>
            <a:endCxn id="101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4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1"/>
          <p:cNvCxnSpPr>
            <a:endCxn id="1013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4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4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41"/>
          <p:cNvCxnSpPr>
            <a:endCxn id="102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4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024" name="Google Shape;1024;p4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25" name="Google Shape;1025;p4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26" name="Google Shape;1026;p4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27" name="Google Shape;1027;p41"/>
          <p:cNvSpPr txBox="1"/>
          <p:nvPr/>
        </p:nvSpPr>
        <p:spPr>
          <a:xfrm>
            <a:off x="356475" y="806400"/>
            <a:ext cx="24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oboto"/>
                <a:ea typeface="Roboto"/>
                <a:cs typeface="Roboto"/>
                <a:sym typeface="Roboto"/>
              </a:rPr>
              <a:t>Esse é o update!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033" name="Google Shape;10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42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35" name="Google Shape;1035;p42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36" name="Google Shape;1036;p42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37" name="Google Shape;1037;p42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38" name="Google Shape;1038;p42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039" name="Google Shape;1039;p42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040" name="Google Shape;1040;p42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041" name="Google Shape;1041;p42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042" name="Google Shape;1042;p42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043" name="Google Shape;1043;p42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044" name="Google Shape;1044;p42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045" name="Google Shape;1045;p42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046" name="Google Shape;1046;p42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047" name="Google Shape;1047;p42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048" name="Google Shape;1048;p42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049" name="Google Shape;1049;p42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42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42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42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2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2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2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2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42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58" name="Google Shape;1058;p42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59" name="Google Shape;1059;p42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0" name="Google Shape;1060;p42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1" name="Google Shape;1061;p42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2" name="Google Shape;1062;p42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3" name="Google Shape;1063;p42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4" name="Google Shape;1064;p42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5" name="Google Shape;1065;p42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66" name="Google Shape;1066;p42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067" name="Google Shape;1067;p42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068" name="Google Shape;1068;p42"/>
          <p:cNvCxnSpPr>
            <a:endCxn id="1064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42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42"/>
          <p:cNvCxnSpPr>
            <a:endCxn id="106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42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42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42"/>
          <p:cNvCxnSpPr>
            <a:endCxn id="107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42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077" name="Google Shape;1077;p42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78" name="Google Shape;1078;p42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79" name="Google Shape;1079;p42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080" name="Google Shape;1080;p42"/>
          <p:cNvSpPr txBox="1"/>
          <p:nvPr/>
        </p:nvSpPr>
        <p:spPr>
          <a:xfrm>
            <a:off x="116400" y="814800"/>
            <a:ext cx="29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Essa estrutura não é funcional!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086" name="Google Shape;10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43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88" name="Google Shape;1088;p43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89" name="Google Shape;1089;p43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90" name="Google Shape;1090;p43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095" name="Google Shape;1095;p43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096" name="Google Shape;1096;p43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097" name="Google Shape;1097;p43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098" name="Google Shape;1098;p43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099" name="Google Shape;1099;p43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100" name="Google Shape;1100;p43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101" name="Google Shape;1101;p43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102" name="Google Shape;1102;p43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3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3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3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43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3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43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43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43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1" name="Google Shape;1111;p43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2" name="Google Shape;1112;p43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3" name="Google Shape;1113;p43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4" name="Google Shape;1114;p43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5" name="Google Shape;1115;p43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6" name="Google Shape;1116;p43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7" name="Google Shape;1117;p43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8" name="Google Shape;1118;p43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19" name="Google Shape;1119;p43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120" name="Google Shape;1120;p43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121" name="Google Shape;1121;p43"/>
          <p:cNvCxnSpPr>
            <a:endCxn id="111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3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3"/>
          <p:cNvCxnSpPr>
            <a:endCxn id="111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43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3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3"/>
          <p:cNvCxnSpPr>
            <a:endCxn id="112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43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29" name="Google Shape;1129;p43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130" name="Google Shape;1130;p43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31" name="Google Shape;1131;p43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32" name="Google Shape;1132;p43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33" name="Google Shape;1133;p43"/>
          <p:cNvSpPr txBox="1"/>
          <p:nvPr/>
        </p:nvSpPr>
        <p:spPr>
          <a:xfrm>
            <a:off x="116400" y="814800"/>
            <a:ext cx="293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Essa estrutura não é funcional!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se eu acessar um nó que não foi atualizado?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139" name="Google Shape;11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41" name="Google Shape;1141;p4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42" name="Google Shape;1142;p4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43" name="Google Shape;1143;p4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44" name="Google Shape;1144;p4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145" name="Google Shape;1145;p4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146" name="Google Shape;1146;p4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147" name="Google Shape;1147;p4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148" name="Google Shape;1148;p4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149" name="Google Shape;1149;p4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150" name="Google Shape;1150;p4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151" name="Google Shape;1151;p4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152" name="Google Shape;1152;p4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153" name="Google Shape;1153;p4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154" name="Google Shape;1154;p4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155" name="Google Shape;1155;p4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4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4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4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4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4" name="Google Shape;1164;p4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5" name="Google Shape;1165;p4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6" name="Google Shape;1166;p4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7" name="Google Shape;1167;p4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8" name="Google Shape;1168;p4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69" name="Google Shape;1169;p4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70" name="Google Shape;1170;p4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71" name="Google Shape;1171;p4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72" name="Google Shape;1172;p4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173" name="Google Shape;1173;p4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174" name="Google Shape;1174;p44"/>
          <p:cNvCxnSpPr>
            <a:endCxn id="1170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44"/>
          <p:cNvCxnSpPr>
            <a:endCxn id="1172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4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4"/>
          <p:cNvCxnSpPr>
            <a:endCxn id="1180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4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82" name="Google Shape;1182;p4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183" name="Google Shape;1183;p4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84" name="Google Shape;1184;p4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85" name="Google Shape;1185;p4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186" name="Google Shape;1186;p44"/>
          <p:cNvSpPr txBox="1"/>
          <p:nvPr/>
        </p:nvSpPr>
        <p:spPr>
          <a:xfrm>
            <a:off x="116400" y="814800"/>
            <a:ext cx="293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Essa estrutura não é funcional!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se eu acessar um nó que não foi atualizado?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192" name="Google Shape;11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4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95" name="Google Shape;1195;p4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96" name="Google Shape;1196;p4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97" name="Google Shape;1197;p4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198" name="Google Shape;1198;p4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199" name="Google Shape;1199;p4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200" name="Google Shape;1200;p4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201" name="Google Shape;1201;p4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202" name="Google Shape;1202;p4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203" name="Google Shape;1203;p4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204" name="Google Shape;1204;p4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205" name="Google Shape;1205;p4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206" name="Google Shape;1206;p4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207" name="Google Shape;1207;p4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208" name="Google Shape;1208;p4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4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4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4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4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4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4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4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4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17" name="Google Shape;1217;p4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18" name="Google Shape;1218;p4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19" name="Google Shape;1219;p4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0" name="Google Shape;1220;p4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1" name="Google Shape;1221;p4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2" name="Google Shape;1222;p4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3" name="Google Shape;1223;p4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13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4" name="Google Shape;1224;p4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25" name="Google Shape;1225;p4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226" name="Google Shape;1226;p4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227" name="Google Shape;1227;p45"/>
          <p:cNvCxnSpPr>
            <a:endCxn id="1223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4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45"/>
          <p:cNvCxnSpPr>
            <a:endCxn id="1225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4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5"/>
          <p:cNvCxnSpPr>
            <a:endCxn id="1233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4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35" name="Google Shape;1235;p4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236" name="Google Shape;1236;p4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37" name="Google Shape;1237;p4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44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38" name="Google Shape;1238;p4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25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39" name="Google Shape;1239;p45"/>
          <p:cNvSpPr txBox="1"/>
          <p:nvPr/>
        </p:nvSpPr>
        <p:spPr>
          <a:xfrm>
            <a:off x="116400" y="814800"/>
            <a:ext cx="29343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Essa estrutura não é funcional!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se eu acessar um nó que não foi atualizado?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Antes de iniciar qualquer operação, seja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ou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vamos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propagar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essa atualização para seus filhos.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245" name="Google Shape;12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46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47" name="Google Shape;1247;p46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48" name="Google Shape;1248;p46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49" name="Google Shape;1249;p46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50" name="Google Shape;1250;p46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251" name="Google Shape;1251;p46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252" name="Google Shape;1252;p46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253" name="Google Shape;1253;p46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254" name="Google Shape;1254;p46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255" name="Google Shape;1255;p46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256" name="Google Shape;1256;p46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257" name="Google Shape;1257;p46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258" name="Google Shape;1258;p46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259" name="Google Shape;1259;p46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260" name="Google Shape;1260;p46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261" name="Google Shape;1261;p46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6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6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6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6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6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6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6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46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0" name="Google Shape;1270;p46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1" name="Google Shape;1271;p46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2" name="Google Shape;1272;p46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3" name="Google Shape;1273;p46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4" name="Google Shape;1274;p46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5" name="Google Shape;1275;p46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6" name="Google Shape;1276;p46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7" name="Google Shape;1277;p46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78" name="Google Shape;1278;p46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279" name="Google Shape;1279;p46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280" name="Google Shape;1280;p46"/>
          <p:cNvCxnSpPr>
            <a:endCxn id="1276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46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6"/>
          <p:cNvCxnSpPr>
            <a:endCxn id="1278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6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46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46"/>
          <p:cNvCxnSpPr>
            <a:endCxn id="1286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46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88" name="Google Shape;1288;p46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289" name="Google Shape;1289;p46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90" name="Google Shape;1290;p46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91" name="Google Shape;1291;p46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292" name="Google Shape;1292;p46"/>
          <p:cNvSpPr txBox="1"/>
          <p:nvPr/>
        </p:nvSpPr>
        <p:spPr>
          <a:xfrm>
            <a:off x="218250" y="894850"/>
            <a:ext cx="28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if(lazy[no]!=-1){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 o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o lazy dos filhos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lazy[no] = -1;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298" name="Google Shape;1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4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00" name="Google Shape;1300;p4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01" name="Google Shape;1301;p4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02" name="Google Shape;1302;p4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03" name="Google Shape;1303;p4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304" name="Google Shape;1304;p4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305" name="Google Shape;1305;p4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306" name="Google Shape;1306;p4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307" name="Google Shape;1307;p4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308" name="Google Shape;1308;p4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309" name="Google Shape;1309;p4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310" name="Google Shape;1310;p4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311" name="Google Shape;1311;p4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312" name="Google Shape;1312;p4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313" name="Google Shape;1313;p4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314" name="Google Shape;1314;p4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4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4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4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4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4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4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4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4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3" name="Google Shape;1323;p4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4" name="Google Shape;1324;p4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5" name="Google Shape;1325;p4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6" name="Google Shape;1326;p4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7" name="Google Shape;1327;p4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8" name="Google Shape;1328;p4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29" name="Google Shape;1329;p47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30" name="Google Shape;1330;p47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31" name="Google Shape;1331;p47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332" name="Google Shape;1332;p47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333" name="Google Shape;1333;p47"/>
          <p:cNvCxnSpPr>
            <a:endCxn id="132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4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47"/>
          <p:cNvCxnSpPr>
            <a:endCxn id="133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4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4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47"/>
          <p:cNvCxnSpPr>
            <a:endCxn id="133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4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41" name="Google Shape;1341;p4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342" name="Google Shape;1342;p47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43" name="Google Shape;1343;p47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44" name="Google Shape;1344;p47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45" name="Google Shape;1345;p47"/>
          <p:cNvSpPr txBox="1"/>
          <p:nvPr/>
        </p:nvSpPr>
        <p:spPr>
          <a:xfrm>
            <a:off x="218250" y="894850"/>
            <a:ext cx="28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if(lazy[no]!=-1){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    // atualiza  o nó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o lazy dos filhos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lazy[no] = -1;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351" name="Google Shape;13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48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53" name="Google Shape;1353;p48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360" name="Google Shape;1360;p48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361" name="Google Shape;1361;p48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362" name="Google Shape;1362;p48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363" name="Google Shape;1363;p48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364" name="Google Shape;1364;p48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365" name="Google Shape;1365;p48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366" name="Google Shape;1366;p48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367" name="Google Shape;1367;p48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48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48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48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48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48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48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48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48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76" name="Google Shape;1376;p48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77" name="Google Shape;1377;p48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378" name="Google Shape;1378;p48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379" name="Google Shape;1379;p48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80" name="Google Shape;1380;p48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81" name="Google Shape;1381;p48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82" name="Google Shape;1382;p48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83" name="Google Shape;1383;p48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84" name="Google Shape;1384;p48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385" name="Google Shape;1385;p48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386" name="Google Shape;1386;p48"/>
          <p:cNvCxnSpPr>
            <a:endCxn id="138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48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48"/>
          <p:cNvCxnSpPr>
            <a:endCxn id="138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48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48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48"/>
          <p:cNvCxnSpPr>
            <a:endCxn id="139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48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94" name="Google Shape;1394;p48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395" name="Google Shape;1395;p48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96" name="Google Shape;1396;p48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97" name="Google Shape;1397;p48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398" name="Google Shape;1398;p48"/>
          <p:cNvSpPr txBox="1"/>
          <p:nvPr/>
        </p:nvSpPr>
        <p:spPr>
          <a:xfrm>
            <a:off x="218250" y="894850"/>
            <a:ext cx="28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if(lazy[no]!=-1){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 o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    // atualiza o lazy dos filhos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lazy[no] = -1;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404" name="Google Shape;1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9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06" name="Google Shape;1406;p49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08" name="Google Shape;1408;p49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09" name="Google Shape;1409;p49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410" name="Google Shape;1410;p49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411" name="Google Shape;1411;p49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412" name="Google Shape;1412;p49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413" name="Google Shape;1413;p49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414" name="Google Shape;1414;p49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415" name="Google Shape;1415;p49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416" name="Google Shape;1416;p49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417" name="Google Shape;1417;p49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418" name="Google Shape;1418;p49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419" name="Google Shape;1419;p49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420" name="Google Shape;1420;p49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49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49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9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9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9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49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49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49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29" name="Google Shape;1429;p49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0" name="Google Shape;1430;p49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431" name="Google Shape;1431;p49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432" name="Google Shape;1432;p49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3" name="Google Shape;1433;p49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4" name="Google Shape;1434;p49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5" name="Google Shape;1435;p49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6" name="Google Shape;1436;p49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37" name="Google Shape;1437;p49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-1</a:t>
            </a:r>
            <a:endParaRPr b="1" sz="1800"/>
          </a:p>
        </p:txBody>
      </p:sp>
      <p:sp>
        <p:nvSpPr>
          <p:cNvPr id="1438" name="Google Shape;1438;p49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439" name="Google Shape;1439;p49"/>
          <p:cNvCxnSpPr>
            <a:endCxn id="1435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49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49"/>
          <p:cNvCxnSpPr>
            <a:endCxn id="1437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49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49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49"/>
          <p:cNvCxnSpPr>
            <a:endCxn id="1445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49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47" name="Google Shape;1447;p49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448" name="Google Shape;1448;p49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49" name="Google Shape;1449;p49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50" name="Google Shape;1450;p49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51" name="Google Shape;1451;p49"/>
          <p:cNvSpPr txBox="1"/>
          <p:nvPr/>
        </p:nvSpPr>
        <p:spPr>
          <a:xfrm>
            <a:off x="218250" y="894850"/>
            <a:ext cx="28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if(lazy[no]!=-1){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 o nó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  // atualiza o lazy dos filhos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    // lazy[no] = -1;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457" name="Google Shape;14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5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59" name="Google Shape;1459;p5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60" name="Google Shape;1460;p5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61" name="Google Shape;1461;p5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62" name="Google Shape;1462;p5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463" name="Google Shape;1463;p5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464" name="Google Shape;1464;p5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465" name="Google Shape;1465;p5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466" name="Google Shape;1466;p5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467" name="Google Shape;1467;p5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468" name="Google Shape;1468;p5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469" name="Google Shape;1469;p5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470" name="Google Shape;1470;p5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471" name="Google Shape;1471;p5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472" name="Google Shape;1472;p5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473" name="Google Shape;1473;p5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5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5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5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5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5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5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5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2" name="Google Shape;1482;p5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3" name="Google Shape;1483;p5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484" name="Google Shape;1484;p5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485" name="Google Shape;1485;p5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6" name="Google Shape;1486;p5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7" name="Google Shape;1487;p5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8" name="Google Shape;1488;p5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89" name="Google Shape;1489;p5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490" name="Google Shape;1490;p5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-1</a:t>
            </a:r>
            <a:endParaRPr b="1" sz="1800"/>
          </a:p>
        </p:txBody>
      </p:sp>
      <p:sp>
        <p:nvSpPr>
          <p:cNvPr id="1491" name="Google Shape;1491;p5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492" name="Google Shape;1492;p50"/>
          <p:cNvCxnSpPr>
            <a:endCxn id="1488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5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50"/>
          <p:cNvCxnSpPr>
            <a:endCxn id="1490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5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5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50"/>
          <p:cNvCxnSpPr>
            <a:endCxn id="1498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5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00" name="Google Shape;1500;p5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501" name="Google Shape;1501;p5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02" name="Google Shape;1502;p5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03" name="Google Shape;1503;p5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04" name="Google Shape;1504;p50"/>
          <p:cNvSpPr txBox="1"/>
          <p:nvPr/>
        </p:nvSpPr>
        <p:spPr>
          <a:xfrm>
            <a:off x="218250" y="894850"/>
            <a:ext cx="28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Agora a estrutura é funcional!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Lazy Propagation</a:t>
            </a:r>
            <a:endParaRPr/>
          </a:p>
        </p:txBody>
      </p:sp>
      <p:pic>
        <p:nvPicPr>
          <p:cNvPr id="1510" name="Google Shape;15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5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12" name="Google Shape;1512;p5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13" name="Google Shape;1513;p5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14" name="Google Shape;1514;p5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15" name="Google Shape;1515;p5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516" name="Google Shape;1516;p5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517" name="Google Shape;1517;p5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518" name="Google Shape;1518;p5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519" name="Google Shape;1519;p5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520" name="Google Shape;1520;p5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521" name="Google Shape;1521;p5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522" name="Google Shape;1522;p5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523" name="Google Shape;1523;p5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524" name="Google Shape;1524;p5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525" name="Google Shape;1525;p5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526" name="Google Shape;1526;p5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5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5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5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5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5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5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5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5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35" name="Google Shape;1535;p5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36" name="Google Shape;1536;p5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537" name="Google Shape;1537;p5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5</a:t>
            </a:r>
            <a:endParaRPr b="1" sz="1800"/>
          </a:p>
        </p:txBody>
      </p:sp>
      <p:sp>
        <p:nvSpPr>
          <p:cNvPr id="1538" name="Google Shape;1538;p5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39" name="Google Shape;1539;p5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40" name="Google Shape;1540;p5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41" name="Google Shape;1541;p5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42" name="Google Shape;1542;p5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43" name="Google Shape;1543;p5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-1</a:t>
            </a:r>
            <a:endParaRPr b="1" sz="1800"/>
          </a:p>
        </p:txBody>
      </p:sp>
      <p:sp>
        <p:nvSpPr>
          <p:cNvPr id="1544" name="Google Shape;1544;p5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cxnSp>
        <p:nvCxnSpPr>
          <p:cNvPr id="1545" name="Google Shape;1545;p51"/>
          <p:cNvCxnSpPr>
            <a:endCxn id="154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5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51"/>
          <p:cNvCxnSpPr>
            <a:endCxn id="1543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5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5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51"/>
          <p:cNvCxnSpPr>
            <a:endCxn id="155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5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554" name="Google Shape;1554;p5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55" name="Google Shape;1555;p5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56" name="Google Shape;1556;p5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-1</a:t>
            </a:r>
            <a:endParaRPr sz="1800"/>
          </a:p>
        </p:txBody>
      </p:sp>
      <p:sp>
        <p:nvSpPr>
          <p:cNvPr id="1557" name="Google Shape;1557;p51"/>
          <p:cNvSpPr txBox="1"/>
          <p:nvPr/>
        </p:nvSpPr>
        <p:spPr>
          <a:xfrm>
            <a:off x="218250" y="894850"/>
            <a:ext cx="283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Agora a estrutura é funcional!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Como a função recursiva para encontrar os nós é igual à utilizada na query, a complexidade também é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O(logn)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As propagações apenas são feitas quando alguma das operações (query ou update) é utilizada.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5" name="Google Shape;95;p16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6" name="Google Shape;96;p16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7" name="Google Shape;97;p16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00" name="Google Shape;100;p16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01" name="Google Shape;101;p16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 Tree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 Tree</a:t>
            </a:r>
            <a:endParaRPr/>
          </a:p>
        </p:txBody>
      </p:sp>
      <p:pic>
        <p:nvPicPr>
          <p:cNvPr id="1573" name="Google Shape;15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54"/>
          <p:cNvSpPr/>
          <p:nvPr/>
        </p:nvSpPr>
        <p:spPr>
          <a:xfrm>
            <a:off x="165613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2369692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3247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3796812" y="4419077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4501750" y="4419077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223910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593998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581" name="Google Shape;1581;p54"/>
          <p:cNvSpPr/>
          <p:nvPr/>
        </p:nvSpPr>
        <p:spPr>
          <a:xfrm>
            <a:off x="6653543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582" name="Google Shape;1582;p54"/>
          <p:cNvSpPr/>
          <p:nvPr/>
        </p:nvSpPr>
        <p:spPr>
          <a:xfrm>
            <a:off x="165627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583" name="Google Shape;1583;p54"/>
          <p:cNvSpPr/>
          <p:nvPr/>
        </p:nvSpPr>
        <p:spPr>
          <a:xfrm>
            <a:off x="2369812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584" name="Google Shape;1584;p54"/>
          <p:cNvSpPr/>
          <p:nvPr/>
        </p:nvSpPr>
        <p:spPr>
          <a:xfrm>
            <a:off x="3083350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585" name="Google Shape;1585;p54"/>
          <p:cNvSpPr/>
          <p:nvPr/>
        </p:nvSpPr>
        <p:spPr>
          <a:xfrm>
            <a:off x="3796898" y="4754571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586" name="Google Shape;1586;p54"/>
          <p:cNvSpPr/>
          <p:nvPr/>
        </p:nvSpPr>
        <p:spPr>
          <a:xfrm>
            <a:off x="4501821" y="4754571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587" name="Google Shape;1587;p54"/>
          <p:cNvSpPr/>
          <p:nvPr/>
        </p:nvSpPr>
        <p:spPr>
          <a:xfrm>
            <a:off x="522396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588" name="Google Shape;1588;p54"/>
          <p:cNvSpPr/>
          <p:nvPr/>
        </p:nvSpPr>
        <p:spPr>
          <a:xfrm>
            <a:off x="5940025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589" name="Google Shape;1589;p54"/>
          <p:cNvSpPr/>
          <p:nvPr/>
        </p:nvSpPr>
        <p:spPr>
          <a:xfrm>
            <a:off x="6653563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590" name="Google Shape;1590;p54"/>
          <p:cNvCxnSpPr/>
          <p:nvPr/>
        </p:nvCxnSpPr>
        <p:spPr>
          <a:xfrm flipH="1">
            <a:off x="2011913" y="33246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54"/>
          <p:cNvCxnSpPr/>
          <p:nvPr/>
        </p:nvCxnSpPr>
        <p:spPr>
          <a:xfrm>
            <a:off x="2526849" y="3328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54"/>
          <p:cNvCxnSpPr/>
          <p:nvPr/>
        </p:nvCxnSpPr>
        <p:spPr>
          <a:xfrm flipH="1">
            <a:off x="3440436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54"/>
          <p:cNvCxnSpPr/>
          <p:nvPr/>
        </p:nvCxnSpPr>
        <p:spPr>
          <a:xfrm>
            <a:off x="3954561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54"/>
          <p:cNvCxnSpPr/>
          <p:nvPr/>
        </p:nvCxnSpPr>
        <p:spPr>
          <a:xfrm flipH="1">
            <a:off x="4868923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54"/>
          <p:cNvCxnSpPr/>
          <p:nvPr/>
        </p:nvCxnSpPr>
        <p:spPr>
          <a:xfrm>
            <a:off x="5383047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54"/>
          <p:cNvCxnSpPr/>
          <p:nvPr/>
        </p:nvCxnSpPr>
        <p:spPr>
          <a:xfrm flipH="1">
            <a:off x="6297422" y="33283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54"/>
          <p:cNvCxnSpPr/>
          <p:nvPr/>
        </p:nvCxnSpPr>
        <p:spPr>
          <a:xfrm>
            <a:off x="6811546" y="33262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8" name="Google Shape;1598;p54"/>
          <p:cNvSpPr/>
          <p:nvPr/>
        </p:nvSpPr>
        <p:spPr>
          <a:xfrm>
            <a:off x="1663925" y="38194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599" name="Google Shape;1599;p54"/>
          <p:cNvSpPr/>
          <p:nvPr/>
        </p:nvSpPr>
        <p:spPr>
          <a:xfrm>
            <a:off x="2368925" y="38217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00" name="Google Shape;1600;p54"/>
          <p:cNvSpPr/>
          <p:nvPr/>
        </p:nvSpPr>
        <p:spPr>
          <a:xfrm>
            <a:off x="3092325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601" name="Google Shape;1601;p54"/>
          <p:cNvSpPr/>
          <p:nvPr/>
        </p:nvSpPr>
        <p:spPr>
          <a:xfrm>
            <a:off x="3797325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602" name="Google Shape;1602;p54"/>
          <p:cNvSpPr/>
          <p:nvPr/>
        </p:nvSpPr>
        <p:spPr>
          <a:xfrm>
            <a:off x="5949150" y="3827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603" name="Google Shape;1603;p54"/>
          <p:cNvSpPr/>
          <p:nvPr/>
        </p:nvSpPr>
        <p:spPr>
          <a:xfrm>
            <a:off x="6654150" y="38301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604" name="Google Shape;1604;p54"/>
          <p:cNvSpPr/>
          <p:nvPr/>
        </p:nvSpPr>
        <p:spPr>
          <a:xfrm>
            <a:off x="4520738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05" name="Google Shape;1605;p54"/>
          <p:cNvSpPr/>
          <p:nvPr/>
        </p:nvSpPr>
        <p:spPr>
          <a:xfrm>
            <a:off x="5225738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606" name="Google Shape;1606;p54"/>
          <p:cNvSpPr/>
          <p:nvPr/>
        </p:nvSpPr>
        <p:spPr>
          <a:xfrm>
            <a:off x="1656159" y="841875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1607" name="Google Shape;1607;p54"/>
          <p:cNvSpPr/>
          <p:nvPr/>
        </p:nvSpPr>
        <p:spPr>
          <a:xfrm>
            <a:off x="1656139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1608" name="Google Shape;1608;p54"/>
          <p:cNvSpPr/>
          <p:nvPr/>
        </p:nvSpPr>
        <p:spPr>
          <a:xfrm>
            <a:off x="4520731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609" name="Google Shape;1609;p54"/>
          <p:cNvSpPr/>
          <p:nvPr/>
        </p:nvSpPr>
        <p:spPr>
          <a:xfrm>
            <a:off x="1656135" y="27866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610" name="Google Shape;1610;p54"/>
          <p:cNvSpPr/>
          <p:nvPr/>
        </p:nvSpPr>
        <p:spPr>
          <a:xfrm>
            <a:off x="3092337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611" name="Google Shape;1611;p54"/>
          <p:cNvSpPr/>
          <p:nvPr/>
        </p:nvSpPr>
        <p:spPr>
          <a:xfrm>
            <a:off x="4520738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612" name="Google Shape;1612;p54"/>
          <p:cNvSpPr/>
          <p:nvPr/>
        </p:nvSpPr>
        <p:spPr>
          <a:xfrm>
            <a:off x="5949163" y="27793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613" name="Google Shape;1613;p54"/>
          <p:cNvCxnSpPr>
            <a:endCxn id="1607" idx="0"/>
          </p:cNvCxnSpPr>
          <p:nvPr/>
        </p:nvCxnSpPr>
        <p:spPr>
          <a:xfrm flipH="1">
            <a:off x="3079189" y="13824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54"/>
          <p:cNvCxnSpPr/>
          <p:nvPr/>
        </p:nvCxnSpPr>
        <p:spPr>
          <a:xfrm>
            <a:off x="4665514" y="13824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54"/>
          <p:cNvCxnSpPr>
            <a:endCxn id="1610" idx="0"/>
          </p:cNvCxnSpPr>
          <p:nvPr/>
        </p:nvCxnSpPr>
        <p:spPr>
          <a:xfrm>
            <a:off x="3239937" y="2291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54"/>
          <p:cNvCxnSpPr/>
          <p:nvPr/>
        </p:nvCxnSpPr>
        <p:spPr>
          <a:xfrm flipH="1">
            <a:off x="2363963" y="22992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54"/>
          <p:cNvCxnSpPr/>
          <p:nvPr/>
        </p:nvCxnSpPr>
        <p:spPr>
          <a:xfrm>
            <a:off x="6082813" y="2295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54"/>
          <p:cNvCxnSpPr>
            <a:endCxn id="1611" idx="0"/>
          </p:cNvCxnSpPr>
          <p:nvPr/>
        </p:nvCxnSpPr>
        <p:spPr>
          <a:xfrm flipH="1">
            <a:off x="5225438" y="2291825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 Tree</a:t>
            </a:r>
            <a:endParaRPr/>
          </a:p>
        </p:txBody>
      </p:sp>
      <p:sp>
        <p:nvSpPr>
          <p:cNvPr id="1625" name="Google Shape;1625;p55"/>
          <p:cNvSpPr/>
          <p:nvPr/>
        </p:nvSpPr>
        <p:spPr>
          <a:xfrm>
            <a:off x="165613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26" name="Google Shape;1626;p55"/>
          <p:cNvSpPr/>
          <p:nvPr/>
        </p:nvSpPr>
        <p:spPr>
          <a:xfrm>
            <a:off x="2369692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27" name="Google Shape;1627;p55"/>
          <p:cNvSpPr/>
          <p:nvPr/>
        </p:nvSpPr>
        <p:spPr>
          <a:xfrm>
            <a:off x="3083247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28" name="Google Shape;1628;p55"/>
          <p:cNvSpPr/>
          <p:nvPr/>
        </p:nvSpPr>
        <p:spPr>
          <a:xfrm>
            <a:off x="3796812" y="4419077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29" name="Google Shape;1629;p55"/>
          <p:cNvSpPr/>
          <p:nvPr/>
        </p:nvSpPr>
        <p:spPr>
          <a:xfrm>
            <a:off x="4501750" y="4419077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30" name="Google Shape;1630;p55"/>
          <p:cNvSpPr/>
          <p:nvPr/>
        </p:nvSpPr>
        <p:spPr>
          <a:xfrm>
            <a:off x="5223910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631" name="Google Shape;1631;p55"/>
          <p:cNvSpPr/>
          <p:nvPr/>
        </p:nvSpPr>
        <p:spPr>
          <a:xfrm>
            <a:off x="593998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632" name="Google Shape;1632;p55"/>
          <p:cNvSpPr/>
          <p:nvPr/>
        </p:nvSpPr>
        <p:spPr>
          <a:xfrm>
            <a:off x="6653543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633" name="Google Shape;1633;p55"/>
          <p:cNvSpPr/>
          <p:nvPr/>
        </p:nvSpPr>
        <p:spPr>
          <a:xfrm>
            <a:off x="165627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634" name="Google Shape;1634;p55"/>
          <p:cNvSpPr/>
          <p:nvPr/>
        </p:nvSpPr>
        <p:spPr>
          <a:xfrm>
            <a:off x="2369812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635" name="Google Shape;1635;p55"/>
          <p:cNvSpPr/>
          <p:nvPr/>
        </p:nvSpPr>
        <p:spPr>
          <a:xfrm>
            <a:off x="3083350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636" name="Google Shape;1636;p55"/>
          <p:cNvSpPr/>
          <p:nvPr/>
        </p:nvSpPr>
        <p:spPr>
          <a:xfrm>
            <a:off x="3796898" y="4754571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637" name="Google Shape;1637;p55"/>
          <p:cNvSpPr/>
          <p:nvPr/>
        </p:nvSpPr>
        <p:spPr>
          <a:xfrm>
            <a:off x="4501821" y="4754571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638" name="Google Shape;1638;p55"/>
          <p:cNvSpPr/>
          <p:nvPr/>
        </p:nvSpPr>
        <p:spPr>
          <a:xfrm>
            <a:off x="522396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639" name="Google Shape;1639;p55"/>
          <p:cNvSpPr/>
          <p:nvPr/>
        </p:nvSpPr>
        <p:spPr>
          <a:xfrm>
            <a:off x="5940025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640" name="Google Shape;1640;p55"/>
          <p:cNvSpPr/>
          <p:nvPr/>
        </p:nvSpPr>
        <p:spPr>
          <a:xfrm>
            <a:off x="6653563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641" name="Google Shape;1641;p55"/>
          <p:cNvCxnSpPr/>
          <p:nvPr/>
        </p:nvCxnSpPr>
        <p:spPr>
          <a:xfrm flipH="1">
            <a:off x="2011913" y="33246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55"/>
          <p:cNvCxnSpPr/>
          <p:nvPr/>
        </p:nvCxnSpPr>
        <p:spPr>
          <a:xfrm>
            <a:off x="2526849" y="3328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55"/>
          <p:cNvCxnSpPr/>
          <p:nvPr/>
        </p:nvCxnSpPr>
        <p:spPr>
          <a:xfrm flipH="1">
            <a:off x="3440436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55"/>
          <p:cNvCxnSpPr/>
          <p:nvPr/>
        </p:nvCxnSpPr>
        <p:spPr>
          <a:xfrm>
            <a:off x="3954561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5"/>
          <p:cNvCxnSpPr/>
          <p:nvPr/>
        </p:nvCxnSpPr>
        <p:spPr>
          <a:xfrm flipH="1">
            <a:off x="4868923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5"/>
          <p:cNvCxnSpPr/>
          <p:nvPr/>
        </p:nvCxnSpPr>
        <p:spPr>
          <a:xfrm>
            <a:off x="5383047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55"/>
          <p:cNvCxnSpPr/>
          <p:nvPr/>
        </p:nvCxnSpPr>
        <p:spPr>
          <a:xfrm flipH="1">
            <a:off x="6297422" y="33283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55"/>
          <p:cNvCxnSpPr/>
          <p:nvPr/>
        </p:nvCxnSpPr>
        <p:spPr>
          <a:xfrm>
            <a:off x="6811546" y="33262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Google Shape;1649;p55"/>
          <p:cNvSpPr/>
          <p:nvPr/>
        </p:nvSpPr>
        <p:spPr>
          <a:xfrm>
            <a:off x="1663925" y="38194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650" name="Google Shape;1650;p55"/>
          <p:cNvSpPr/>
          <p:nvPr/>
        </p:nvSpPr>
        <p:spPr>
          <a:xfrm>
            <a:off x="2368925" y="38217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651" name="Google Shape;1651;p55"/>
          <p:cNvSpPr/>
          <p:nvPr/>
        </p:nvSpPr>
        <p:spPr>
          <a:xfrm>
            <a:off x="3092325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652" name="Google Shape;1652;p55"/>
          <p:cNvSpPr/>
          <p:nvPr/>
        </p:nvSpPr>
        <p:spPr>
          <a:xfrm>
            <a:off x="3797325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653" name="Google Shape;1653;p55"/>
          <p:cNvSpPr/>
          <p:nvPr/>
        </p:nvSpPr>
        <p:spPr>
          <a:xfrm>
            <a:off x="5949150" y="3827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654" name="Google Shape;1654;p55"/>
          <p:cNvSpPr/>
          <p:nvPr/>
        </p:nvSpPr>
        <p:spPr>
          <a:xfrm>
            <a:off x="6654150" y="38301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655" name="Google Shape;1655;p55"/>
          <p:cNvSpPr/>
          <p:nvPr/>
        </p:nvSpPr>
        <p:spPr>
          <a:xfrm>
            <a:off x="4520738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656" name="Google Shape;1656;p55"/>
          <p:cNvSpPr/>
          <p:nvPr/>
        </p:nvSpPr>
        <p:spPr>
          <a:xfrm>
            <a:off x="5225738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657" name="Google Shape;1657;p55"/>
          <p:cNvSpPr/>
          <p:nvPr/>
        </p:nvSpPr>
        <p:spPr>
          <a:xfrm>
            <a:off x="1656159" y="841875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658" name="Google Shape;1658;p55"/>
          <p:cNvSpPr/>
          <p:nvPr/>
        </p:nvSpPr>
        <p:spPr>
          <a:xfrm>
            <a:off x="1656139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659" name="Google Shape;1659;p55"/>
          <p:cNvSpPr/>
          <p:nvPr/>
        </p:nvSpPr>
        <p:spPr>
          <a:xfrm>
            <a:off x="4520731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660" name="Google Shape;1660;p55"/>
          <p:cNvSpPr/>
          <p:nvPr/>
        </p:nvSpPr>
        <p:spPr>
          <a:xfrm>
            <a:off x="1656135" y="27866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661" name="Google Shape;1661;p55"/>
          <p:cNvSpPr/>
          <p:nvPr/>
        </p:nvSpPr>
        <p:spPr>
          <a:xfrm>
            <a:off x="3092337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662" name="Google Shape;1662;p55"/>
          <p:cNvSpPr/>
          <p:nvPr/>
        </p:nvSpPr>
        <p:spPr>
          <a:xfrm>
            <a:off x="4520738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663" name="Google Shape;1663;p55"/>
          <p:cNvSpPr/>
          <p:nvPr/>
        </p:nvSpPr>
        <p:spPr>
          <a:xfrm>
            <a:off x="5949163" y="27793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664" name="Google Shape;1664;p55"/>
          <p:cNvCxnSpPr>
            <a:endCxn id="1658" idx="0"/>
          </p:cNvCxnSpPr>
          <p:nvPr/>
        </p:nvCxnSpPr>
        <p:spPr>
          <a:xfrm flipH="1">
            <a:off x="3079189" y="13824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55"/>
          <p:cNvCxnSpPr/>
          <p:nvPr/>
        </p:nvCxnSpPr>
        <p:spPr>
          <a:xfrm>
            <a:off x="4665514" y="13824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55"/>
          <p:cNvCxnSpPr>
            <a:endCxn id="1661" idx="0"/>
          </p:cNvCxnSpPr>
          <p:nvPr/>
        </p:nvCxnSpPr>
        <p:spPr>
          <a:xfrm>
            <a:off x="3239937" y="2291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55"/>
          <p:cNvCxnSpPr/>
          <p:nvPr/>
        </p:nvCxnSpPr>
        <p:spPr>
          <a:xfrm flipH="1">
            <a:off x="2363963" y="22992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55"/>
          <p:cNvCxnSpPr/>
          <p:nvPr/>
        </p:nvCxnSpPr>
        <p:spPr>
          <a:xfrm>
            <a:off x="6082813" y="2295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55"/>
          <p:cNvCxnSpPr>
            <a:endCxn id="1662" idx="0"/>
          </p:cNvCxnSpPr>
          <p:nvPr/>
        </p:nvCxnSpPr>
        <p:spPr>
          <a:xfrm flipH="1">
            <a:off x="5225438" y="2291825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4" name="Google Shape;16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56"/>
          <p:cNvSpPr/>
          <p:nvPr/>
        </p:nvSpPr>
        <p:spPr>
          <a:xfrm>
            <a:off x="7522450" y="820050"/>
            <a:ext cx="283800" cy="357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6"/>
          <p:cNvSpPr txBox="1"/>
          <p:nvPr/>
        </p:nvSpPr>
        <p:spPr>
          <a:xfrm>
            <a:off x="7961725" y="2377800"/>
            <a:ext cx="7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log(n)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 Tree</a:t>
            </a:r>
            <a:endParaRPr/>
          </a:p>
        </p:txBody>
      </p:sp>
      <p:sp>
        <p:nvSpPr>
          <p:cNvPr id="1678" name="Google Shape;1678;p56"/>
          <p:cNvSpPr/>
          <p:nvPr/>
        </p:nvSpPr>
        <p:spPr>
          <a:xfrm>
            <a:off x="165613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79" name="Google Shape;1679;p56"/>
          <p:cNvSpPr/>
          <p:nvPr/>
        </p:nvSpPr>
        <p:spPr>
          <a:xfrm>
            <a:off x="2369692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80" name="Google Shape;1680;p56"/>
          <p:cNvSpPr/>
          <p:nvPr/>
        </p:nvSpPr>
        <p:spPr>
          <a:xfrm>
            <a:off x="3083247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81" name="Google Shape;1681;p56"/>
          <p:cNvSpPr/>
          <p:nvPr/>
        </p:nvSpPr>
        <p:spPr>
          <a:xfrm>
            <a:off x="3796812" y="4419077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82" name="Google Shape;1682;p56"/>
          <p:cNvSpPr/>
          <p:nvPr/>
        </p:nvSpPr>
        <p:spPr>
          <a:xfrm>
            <a:off x="4501750" y="4419077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83" name="Google Shape;1683;p56"/>
          <p:cNvSpPr/>
          <p:nvPr/>
        </p:nvSpPr>
        <p:spPr>
          <a:xfrm>
            <a:off x="5223910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684" name="Google Shape;1684;p56"/>
          <p:cNvSpPr/>
          <p:nvPr/>
        </p:nvSpPr>
        <p:spPr>
          <a:xfrm>
            <a:off x="593998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685" name="Google Shape;1685;p56"/>
          <p:cNvSpPr/>
          <p:nvPr/>
        </p:nvSpPr>
        <p:spPr>
          <a:xfrm>
            <a:off x="6653543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686" name="Google Shape;1686;p56"/>
          <p:cNvSpPr/>
          <p:nvPr/>
        </p:nvSpPr>
        <p:spPr>
          <a:xfrm>
            <a:off x="165627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687" name="Google Shape;1687;p56"/>
          <p:cNvSpPr/>
          <p:nvPr/>
        </p:nvSpPr>
        <p:spPr>
          <a:xfrm>
            <a:off x="2369812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688" name="Google Shape;1688;p56"/>
          <p:cNvSpPr/>
          <p:nvPr/>
        </p:nvSpPr>
        <p:spPr>
          <a:xfrm>
            <a:off x="3083350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689" name="Google Shape;1689;p56"/>
          <p:cNvSpPr/>
          <p:nvPr/>
        </p:nvSpPr>
        <p:spPr>
          <a:xfrm>
            <a:off x="3796898" y="4754571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690" name="Google Shape;1690;p56"/>
          <p:cNvSpPr/>
          <p:nvPr/>
        </p:nvSpPr>
        <p:spPr>
          <a:xfrm>
            <a:off x="4501821" y="4754571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691" name="Google Shape;1691;p56"/>
          <p:cNvSpPr/>
          <p:nvPr/>
        </p:nvSpPr>
        <p:spPr>
          <a:xfrm>
            <a:off x="522396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692" name="Google Shape;1692;p56"/>
          <p:cNvSpPr/>
          <p:nvPr/>
        </p:nvSpPr>
        <p:spPr>
          <a:xfrm>
            <a:off x="5940025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693" name="Google Shape;1693;p56"/>
          <p:cNvSpPr/>
          <p:nvPr/>
        </p:nvSpPr>
        <p:spPr>
          <a:xfrm>
            <a:off x="6653563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694" name="Google Shape;1694;p56"/>
          <p:cNvCxnSpPr/>
          <p:nvPr/>
        </p:nvCxnSpPr>
        <p:spPr>
          <a:xfrm flipH="1">
            <a:off x="2011913" y="33246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56"/>
          <p:cNvCxnSpPr/>
          <p:nvPr/>
        </p:nvCxnSpPr>
        <p:spPr>
          <a:xfrm>
            <a:off x="2526849" y="3328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56"/>
          <p:cNvCxnSpPr/>
          <p:nvPr/>
        </p:nvCxnSpPr>
        <p:spPr>
          <a:xfrm flipH="1">
            <a:off x="3440436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56"/>
          <p:cNvCxnSpPr/>
          <p:nvPr/>
        </p:nvCxnSpPr>
        <p:spPr>
          <a:xfrm>
            <a:off x="3954561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56"/>
          <p:cNvCxnSpPr/>
          <p:nvPr/>
        </p:nvCxnSpPr>
        <p:spPr>
          <a:xfrm flipH="1">
            <a:off x="4868923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56"/>
          <p:cNvCxnSpPr/>
          <p:nvPr/>
        </p:nvCxnSpPr>
        <p:spPr>
          <a:xfrm>
            <a:off x="5383047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56"/>
          <p:cNvCxnSpPr/>
          <p:nvPr/>
        </p:nvCxnSpPr>
        <p:spPr>
          <a:xfrm flipH="1">
            <a:off x="6297422" y="33283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56"/>
          <p:cNvCxnSpPr/>
          <p:nvPr/>
        </p:nvCxnSpPr>
        <p:spPr>
          <a:xfrm>
            <a:off x="6811546" y="33262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2" name="Google Shape;1702;p56"/>
          <p:cNvSpPr/>
          <p:nvPr/>
        </p:nvSpPr>
        <p:spPr>
          <a:xfrm>
            <a:off x="1663925" y="38194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703" name="Google Shape;1703;p56"/>
          <p:cNvSpPr/>
          <p:nvPr/>
        </p:nvSpPr>
        <p:spPr>
          <a:xfrm>
            <a:off x="2368925" y="38217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704" name="Google Shape;1704;p56"/>
          <p:cNvSpPr/>
          <p:nvPr/>
        </p:nvSpPr>
        <p:spPr>
          <a:xfrm>
            <a:off x="3092325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705" name="Google Shape;1705;p56"/>
          <p:cNvSpPr/>
          <p:nvPr/>
        </p:nvSpPr>
        <p:spPr>
          <a:xfrm>
            <a:off x="3797325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706" name="Google Shape;1706;p56"/>
          <p:cNvSpPr/>
          <p:nvPr/>
        </p:nvSpPr>
        <p:spPr>
          <a:xfrm>
            <a:off x="5949150" y="3827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707" name="Google Shape;1707;p56"/>
          <p:cNvSpPr/>
          <p:nvPr/>
        </p:nvSpPr>
        <p:spPr>
          <a:xfrm>
            <a:off x="6654150" y="38301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708" name="Google Shape;1708;p56"/>
          <p:cNvSpPr/>
          <p:nvPr/>
        </p:nvSpPr>
        <p:spPr>
          <a:xfrm>
            <a:off x="4520738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709" name="Google Shape;1709;p56"/>
          <p:cNvSpPr/>
          <p:nvPr/>
        </p:nvSpPr>
        <p:spPr>
          <a:xfrm>
            <a:off x="5225738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710" name="Google Shape;1710;p56"/>
          <p:cNvSpPr/>
          <p:nvPr/>
        </p:nvSpPr>
        <p:spPr>
          <a:xfrm>
            <a:off x="1656159" y="841875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711" name="Google Shape;1711;p56"/>
          <p:cNvSpPr/>
          <p:nvPr/>
        </p:nvSpPr>
        <p:spPr>
          <a:xfrm>
            <a:off x="1656139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712" name="Google Shape;1712;p56"/>
          <p:cNvSpPr/>
          <p:nvPr/>
        </p:nvSpPr>
        <p:spPr>
          <a:xfrm>
            <a:off x="4520731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713" name="Google Shape;1713;p56"/>
          <p:cNvSpPr/>
          <p:nvPr/>
        </p:nvSpPr>
        <p:spPr>
          <a:xfrm>
            <a:off x="1656135" y="27866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714" name="Google Shape;1714;p56"/>
          <p:cNvSpPr/>
          <p:nvPr/>
        </p:nvSpPr>
        <p:spPr>
          <a:xfrm>
            <a:off x="3092337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715" name="Google Shape;1715;p56"/>
          <p:cNvSpPr/>
          <p:nvPr/>
        </p:nvSpPr>
        <p:spPr>
          <a:xfrm>
            <a:off x="4520738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716" name="Google Shape;1716;p56"/>
          <p:cNvSpPr/>
          <p:nvPr/>
        </p:nvSpPr>
        <p:spPr>
          <a:xfrm>
            <a:off x="5949163" y="27793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717" name="Google Shape;1717;p56"/>
          <p:cNvCxnSpPr>
            <a:endCxn id="1711" idx="0"/>
          </p:cNvCxnSpPr>
          <p:nvPr/>
        </p:nvCxnSpPr>
        <p:spPr>
          <a:xfrm flipH="1">
            <a:off x="3079189" y="13824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56"/>
          <p:cNvCxnSpPr/>
          <p:nvPr/>
        </p:nvCxnSpPr>
        <p:spPr>
          <a:xfrm>
            <a:off x="4665514" y="13824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56"/>
          <p:cNvCxnSpPr>
            <a:endCxn id="1714" idx="0"/>
          </p:cNvCxnSpPr>
          <p:nvPr/>
        </p:nvCxnSpPr>
        <p:spPr>
          <a:xfrm>
            <a:off x="3239937" y="2291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0" name="Google Shape;1720;p56"/>
          <p:cNvCxnSpPr/>
          <p:nvPr/>
        </p:nvCxnSpPr>
        <p:spPr>
          <a:xfrm flipH="1">
            <a:off x="2363963" y="22992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56"/>
          <p:cNvCxnSpPr/>
          <p:nvPr/>
        </p:nvCxnSpPr>
        <p:spPr>
          <a:xfrm>
            <a:off x="6082813" y="2295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56"/>
          <p:cNvCxnSpPr>
            <a:endCxn id="1715" idx="0"/>
          </p:cNvCxnSpPr>
          <p:nvPr/>
        </p:nvCxnSpPr>
        <p:spPr>
          <a:xfrm flipH="1">
            <a:off x="5225438" y="2291825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57"/>
          <p:cNvSpPr txBox="1"/>
          <p:nvPr/>
        </p:nvSpPr>
        <p:spPr>
          <a:xfrm>
            <a:off x="7529825" y="2125350"/>
            <a:ext cx="150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Complexidade memória: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O(n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logn)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 Tree</a:t>
            </a:r>
            <a:endParaRPr/>
          </a:p>
        </p:txBody>
      </p:sp>
      <p:sp>
        <p:nvSpPr>
          <p:cNvPr id="1730" name="Google Shape;1730;p57"/>
          <p:cNvSpPr/>
          <p:nvPr/>
        </p:nvSpPr>
        <p:spPr>
          <a:xfrm>
            <a:off x="165613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31" name="Google Shape;1731;p57"/>
          <p:cNvSpPr/>
          <p:nvPr/>
        </p:nvSpPr>
        <p:spPr>
          <a:xfrm>
            <a:off x="2369692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2" name="Google Shape;1732;p57"/>
          <p:cNvSpPr/>
          <p:nvPr/>
        </p:nvSpPr>
        <p:spPr>
          <a:xfrm>
            <a:off x="3083247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733" name="Google Shape;1733;p57"/>
          <p:cNvSpPr/>
          <p:nvPr/>
        </p:nvSpPr>
        <p:spPr>
          <a:xfrm>
            <a:off x="3796812" y="4419077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34" name="Google Shape;1734;p57"/>
          <p:cNvSpPr/>
          <p:nvPr/>
        </p:nvSpPr>
        <p:spPr>
          <a:xfrm>
            <a:off x="4501750" y="4419077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5" name="Google Shape;1735;p57"/>
          <p:cNvSpPr/>
          <p:nvPr/>
        </p:nvSpPr>
        <p:spPr>
          <a:xfrm>
            <a:off x="5223910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736" name="Google Shape;1736;p57"/>
          <p:cNvSpPr/>
          <p:nvPr/>
        </p:nvSpPr>
        <p:spPr>
          <a:xfrm>
            <a:off x="5939988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737" name="Google Shape;1737;p57"/>
          <p:cNvSpPr/>
          <p:nvPr/>
        </p:nvSpPr>
        <p:spPr>
          <a:xfrm>
            <a:off x="6653543" y="4419078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738" name="Google Shape;1738;p57"/>
          <p:cNvSpPr/>
          <p:nvPr/>
        </p:nvSpPr>
        <p:spPr>
          <a:xfrm>
            <a:off x="165627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739" name="Google Shape;1739;p57"/>
          <p:cNvSpPr/>
          <p:nvPr/>
        </p:nvSpPr>
        <p:spPr>
          <a:xfrm>
            <a:off x="2369812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740" name="Google Shape;1740;p57"/>
          <p:cNvSpPr/>
          <p:nvPr/>
        </p:nvSpPr>
        <p:spPr>
          <a:xfrm>
            <a:off x="3083350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741" name="Google Shape;1741;p57"/>
          <p:cNvSpPr/>
          <p:nvPr/>
        </p:nvSpPr>
        <p:spPr>
          <a:xfrm>
            <a:off x="3796898" y="4754571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742" name="Google Shape;1742;p57"/>
          <p:cNvSpPr/>
          <p:nvPr/>
        </p:nvSpPr>
        <p:spPr>
          <a:xfrm>
            <a:off x="4501821" y="4754571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743" name="Google Shape;1743;p57"/>
          <p:cNvSpPr/>
          <p:nvPr/>
        </p:nvSpPr>
        <p:spPr>
          <a:xfrm>
            <a:off x="5223964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744" name="Google Shape;1744;p57"/>
          <p:cNvSpPr/>
          <p:nvPr/>
        </p:nvSpPr>
        <p:spPr>
          <a:xfrm>
            <a:off x="5940025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745" name="Google Shape;1745;p57"/>
          <p:cNvSpPr/>
          <p:nvPr/>
        </p:nvSpPr>
        <p:spPr>
          <a:xfrm>
            <a:off x="6653563" y="4754572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746" name="Google Shape;1746;p57"/>
          <p:cNvCxnSpPr/>
          <p:nvPr/>
        </p:nvCxnSpPr>
        <p:spPr>
          <a:xfrm flipH="1">
            <a:off x="2011913" y="33246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57"/>
          <p:cNvCxnSpPr/>
          <p:nvPr/>
        </p:nvCxnSpPr>
        <p:spPr>
          <a:xfrm>
            <a:off x="2526849" y="3328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57"/>
          <p:cNvCxnSpPr/>
          <p:nvPr/>
        </p:nvCxnSpPr>
        <p:spPr>
          <a:xfrm flipH="1">
            <a:off x="3440436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57"/>
          <p:cNvCxnSpPr/>
          <p:nvPr/>
        </p:nvCxnSpPr>
        <p:spPr>
          <a:xfrm>
            <a:off x="3954561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57"/>
          <p:cNvCxnSpPr/>
          <p:nvPr/>
        </p:nvCxnSpPr>
        <p:spPr>
          <a:xfrm flipH="1">
            <a:off x="4868923" y="3326751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57"/>
          <p:cNvCxnSpPr/>
          <p:nvPr/>
        </p:nvCxnSpPr>
        <p:spPr>
          <a:xfrm>
            <a:off x="5383047" y="332465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57"/>
          <p:cNvCxnSpPr/>
          <p:nvPr/>
        </p:nvCxnSpPr>
        <p:spPr>
          <a:xfrm flipH="1">
            <a:off x="6297422" y="33283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57"/>
          <p:cNvCxnSpPr/>
          <p:nvPr/>
        </p:nvCxnSpPr>
        <p:spPr>
          <a:xfrm>
            <a:off x="6811546" y="33262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p57"/>
          <p:cNvSpPr/>
          <p:nvPr/>
        </p:nvSpPr>
        <p:spPr>
          <a:xfrm>
            <a:off x="1663925" y="38194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755" name="Google Shape;1755;p57"/>
          <p:cNvSpPr/>
          <p:nvPr/>
        </p:nvSpPr>
        <p:spPr>
          <a:xfrm>
            <a:off x="2368925" y="38217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756" name="Google Shape;1756;p57"/>
          <p:cNvSpPr/>
          <p:nvPr/>
        </p:nvSpPr>
        <p:spPr>
          <a:xfrm>
            <a:off x="3092325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757" name="Google Shape;1757;p57"/>
          <p:cNvSpPr/>
          <p:nvPr/>
        </p:nvSpPr>
        <p:spPr>
          <a:xfrm>
            <a:off x="3797325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758" name="Google Shape;1758;p57"/>
          <p:cNvSpPr/>
          <p:nvPr/>
        </p:nvSpPr>
        <p:spPr>
          <a:xfrm>
            <a:off x="5949150" y="3827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759" name="Google Shape;1759;p57"/>
          <p:cNvSpPr/>
          <p:nvPr/>
        </p:nvSpPr>
        <p:spPr>
          <a:xfrm>
            <a:off x="6654150" y="38301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760" name="Google Shape;1760;p57"/>
          <p:cNvSpPr/>
          <p:nvPr/>
        </p:nvSpPr>
        <p:spPr>
          <a:xfrm>
            <a:off x="4520738" y="38244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761" name="Google Shape;1761;p57"/>
          <p:cNvSpPr/>
          <p:nvPr/>
        </p:nvSpPr>
        <p:spPr>
          <a:xfrm>
            <a:off x="5225738" y="38267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762" name="Google Shape;1762;p57"/>
          <p:cNvSpPr/>
          <p:nvPr/>
        </p:nvSpPr>
        <p:spPr>
          <a:xfrm>
            <a:off x="1656159" y="841875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763" name="Google Shape;1763;p57"/>
          <p:cNvSpPr/>
          <p:nvPr/>
        </p:nvSpPr>
        <p:spPr>
          <a:xfrm>
            <a:off x="1656139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764" name="Google Shape;1764;p57"/>
          <p:cNvSpPr/>
          <p:nvPr/>
        </p:nvSpPr>
        <p:spPr>
          <a:xfrm>
            <a:off x="4520731" y="1753500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765" name="Google Shape;1765;p57"/>
          <p:cNvSpPr/>
          <p:nvPr/>
        </p:nvSpPr>
        <p:spPr>
          <a:xfrm>
            <a:off x="1656135" y="27866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766" name="Google Shape;1766;p57"/>
          <p:cNvSpPr/>
          <p:nvPr/>
        </p:nvSpPr>
        <p:spPr>
          <a:xfrm>
            <a:off x="3092337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767" name="Google Shape;1767;p57"/>
          <p:cNvSpPr/>
          <p:nvPr/>
        </p:nvSpPr>
        <p:spPr>
          <a:xfrm>
            <a:off x="4520738" y="2779325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768" name="Google Shape;1768;p57"/>
          <p:cNvSpPr/>
          <p:nvPr/>
        </p:nvSpPr>
        <p:spPr>
          <a:xfrm>
            <a:off x="5949163" y="27793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769" name="Google Shape;1769;p57"/>
          <p:cNvCxnSpPr>
            <a:endCxn id="1763" idx="0"/>
          </p:cNvCxnSpPr>
          <p:nvPr/>
        </p:nvCxnSpPr>
        <p:spPr>
          <a:xfrm flipH="1">
            <a:off x="3079189" y="13824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7"/>
          <p:cNvCxnSpPr/>
          <p:nvPr/>
        </p:nvCxnSpPr>
        <p:spPr>
          <a:xfrm>
            <a:off x="4665514" y="13824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57"/>
          <p:cNvCxnSpPr>
            <a:endCxn id="1766" idx="0"/>
          </p:cNvCxnSpPr>
          <p:nvPr/>
        </p:nvCxnSpPr>
        <p:spPr>
          <a:xfrm>
            <a:off x="3239937" y="2291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57"/>
          <p:cNvCxnSpPr/>
          <p:nvPr/>
        </p:nvCxnSpPr>
        <p:spPr>
          <a:xfrm flipH="1">
            <a:off x="2363963" y="22992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57"/>
          <p:cNvCxnSpPr/>
          <p:nvPr/>
        </p:nvCxnSpPr>
        <p:spPr>
          <a:xfrm>
            <a:off x="6082813" y="2295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57"/>
          <p:cNvCxnSpPr>
            <a:endCxn id="1767" idx="0"/>
          </p:cNvCxnSpPr>
          <p:nvPr/>
        </p:nvCxnSpPr>
        <p:spPr>
          <a:xfrm flipH="1">
            <a:off x="5225438" y="2291825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1780" name="Google Shape;17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58"/>
          <p:cNvSpPr txBox="1"/>
          <p:nvPr/>
        </p:nvSpPr>
        <p:spPr>
          <a:xfrm>
            <a:off x="203700" y="894850"/>
            <a:ext cx="26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Query: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Quantidade de valores menores que 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58"/>
          <p:cNvSpPr/>
          <p:nvPr/>
        </p:nvSpPr>
        <p:spPr>
          <a:xfrm>
            <a:off x="321401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83" name="Google Shape;1783;p58"/>
          <p:cNvSpPr/>
          <p:nvPr/>
        </p:nvSpPr>
        <p:spPr>
          <a:xfrm>
            <a:off x="3927567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84" name="Google Shape;1784;p58"/>
          <p:cNvSpPr/>
          <p:nvPr/>
        </p:nvSpPr>
        <p:spPr>
          <a:xfrm>
            <a:off x="4641122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785" name="Google Shape;1785;p58"/>
          <p:cNvSpPr/>
          <p:nvPr/>
        </p:nvSpPr>
        <p:spPr>
          <a:xfrm>
            <a:off x="5354687" y="439725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86" name="Google Shape;1786;p58"/>
          <p:cNvSpPr/>
          <p:nvPr/>
        </p:nvSpPr>
        <p:spPr>
          <a:xfrm>
            <a:off x="6059625" y="439725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87" name="Google Shape;1787;p58"/>
          <p:cNvSpPr/>
          <p:nvPr/>
        </p:nvSpPr>
        <p:spPr>
          <a:xfrm>
            <a:off x="6781785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788" name="Google Shape;1788;p58"/>
          <p:cNvSpPr/>
          <p:nvPr/>
        </p:nvSpPr>
        <p:spPr>
          <a:xfrm>
            <a:off x="749786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789" name="Google Shape;1789;p58"/>
          <p:cNvSpPr/>
          <p:nvPr/>
        </p:nvSpPr>
        <p:spPr>
          <a:xfrm>
            <a:off x="8211418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790" name="Google Shape;1790;p58"/>
          <p:cNvSpPr/>
          <p:nvPr/>
        </p:nvSpPr>
        <p:spPr>
          <a:xfrm>
            <a:off x="321414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791" name="Google Shape;1791;p58"/>
          <p:cNvSpPr/>
          <p:nvPr/>
        </p:nvSpPr>
        <p:spPr>
          <a:xfrm>
            <a:off x="3927687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792" name="Google Shape;1792;p58"/>
          <p:cNvSpPr/>
          <p:nvPr/>
        </p:nvSpPr>
        <p:spPr>
          <a:xfrm>
            <a:off x="4641225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793" name="Google Shape;1793;p58"/>
          <p:cNvSpPr/>
          <p:nvPr/>
        </p:nvSpPr>
        <p:spPr>
          <a:xfrm>
            <a:off x="5354773" y="473274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794" name="Google Shape;1794;p58"/>
          <p:cNvSpPr/>
          <p:nvPr/>
        </p:nvSpPr>
        <p:spPr>
          <a:xfrm>
            <a:off x="6059696" y="473274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795" name="Google Shape;1795;p58"/>
          <p:cNvSpPr/>
          <p:nvPr/>
        </p:nvSpPr>
        <p:spPr>
          <a:xfrm>
            <a:off x="678183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796" name="Google Shape;1796;p58"/>
          <p:cNvSpPr/>
          <p:nvPr/>
        </p:nvSpPr>
        <p:spPr>
          <a:xfrm>
            <a:off x="7497900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797" name="Google Shape;1797;p58"/>
          <p:cNvSpPr/>
          <p:nvPr/>
        </p:nvSpPr>
        <p:spPr>
          <a:xfrm>
            <a:off x="8211438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798" name="Google Shape;1798;p58"/>
          <p:cNvCxnSpPr/>
          <p:nvPr/>
        </p:nvCxnSpPr>
        <p:spPr>
          <a:xfrm flipH="1">
            <a:off x="3569788" y="330283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58"/>
          <p:cNvCxnSpPr/>
          <p:nvPr/>
        </p:nvCxnSpPr>
        <p:spPr>
          <a:xfrm>
            <a:off x="4084724" y="33070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58"/>
          <p:cNvCxnSpPr/>
          <p:nvPr/>
        </p:nvCxnSpPr>
        <p:spPr>
          <a:xfrm flipH="1">
            <a:off x="4998311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58"/>
          <p:cNvCxnSpPr/>
          <p:nvPr/>
        </p:nvCxnSpPr>
        <p:spPr>
          <a:xfrm>
            <a:off x="5512436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58"/>
          <p:cNvCxnSpPr/>
          <p:nvPr/>
        </p:nvCxnSpPr>
        <p:spPr>
          <a:xfrm flipH="1">
            <a:off x="6426798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58"/>
          <p:cNvCxnSpPr/>
          <p:nvPr/>
        </p:nvCxnSpPr>
        <p:spPr>
          <a:xfrm>
            <a:off x="6940922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58"/>
          <p:cNvCxnSpPr/>
          <p:nvPr/>
        </p:nvCxnSpPr>
        <p:spPr>
          <a:xfrm flipH="1">
            <a:off x="7855297" y="33064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58"/>
          <p:cNvCxnSpPr/>
          <p:nvPr/>
        </p:nvCxnSpPr>
        <p:spPr>
          <a:xfrm>
            <a:off x="8369421" y="33043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58"/>
          <p:cNvSpPr/>
          <p:nvPr/>
        </p:nvSpPr>
        <p:spPr>
          <a:xfrm>
            <a:off x="3221800" y="37976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807" name="Google Shape;1807;p58"/>
          <p:cNvSpPr/>
          <p:nvPr/>
        </p:nvSpPr>
        <p:spPr>
          <a:xfrm>
            <a:off x="3926800" y="37999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808" name="Google Shape;1808;p58"/>
          <p:cNvSpPr/>
          <p:nvPr/>
        </p:nvSpPr>
        <p:spPr>
          <a:xfrm>
            <a:off x="4650200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809" name="Google Shape;1809;p58"/>
          <p:cNvSpPr/>
          <p:nvPr/>
        </p:nvSpPr>
        <p:spPr>
          <a:xfrm>
            <a:off x="5355200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810" name="Google Shape;1810;p58"/>
          <p:cNvSpPr/>
          <p:nvPr/>
        </p:nvSpPr>
        <p:spPr>
          <a:xfrm>
            <a:off x="7507025" y="3806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811" name="Google Shape;1811;p58"/>
          <p:cNvSpPr/>
          <p:nvPr/>
        </p:nvSpPr>
        <p:spPr>
          <a:xfrm>
            <a:off x="8212025" y="3808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812" name="Google Shape;1812;p58"/>
          <p:cNvSpPr/>
          <p:nvPr/>
        </p:nvSpPr>
        <p:spPr>
          <a:xfrm>
            <a:off x="6078613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813" name="Google Shape;1813;p58"/>
          <p:cNvSpPr/>
          <p:nvPr/>
        </p:nvSpPr>
        <p:spPr>
          <a:xfrm>
            <a:off x="6783613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814" name="Google Shape;1814;p58"/>
          <p:cNvSpPr/>
          <p:nvPr/>
        </p:nvSpPr>
        <p:spPr>
          <a:xfrm>
            <a:off x="3214034" y="82005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815" name="Google Shape;1815;p58"/>
          <p:cNvSpPr/>
          <p:nvPr/>
        </p:nvSpPr>
        <p:spPr>
          <a:xfrm>
            <a:off x="3214014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816" name="Google Shape;1816;p58"/>
          <p:cNvSpPr/>
          <p:nvPr/>
        </p:nvSpPr>
        <p:spPr>
          <a:xfrm>
            <a:off x="6078606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817" name="Google Shape;1817;p58"/>
          <p:cNvSpPr/>
          <p:nvPr/>
        </p:nvSpPr>
        <p:spPr>
          <a:xfrm>
            <a:off x="3214010" y="276477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818" name="Google Shape;1818;p58"/>
          <p:cNvSpPr/>
          <p:nvPr/>
        </p:nvSpPr>
        <p:spPr>
          <a:xfrm>
            <a:off x="4650212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819" name="Google Shape;1819;p58"/>
          <p:cNvSpPr/>
          <p:nvPr/>
        </p:nvSpPr>
        <p:spPr>
          <a:xfrm>
            <a:off x="6078613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820" name="Google Shape;1820;p58"/>
          <p:cNvSpPr/>
          <p:nvPr/>
        </p:nvSpPr>
        <p:spPr>
          <a:xfrm>
            <a:off x="7507038" y="27575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821" name="Google Shape;1821;p58"/>
          <p:cNvCxnSpPr>
            <a:endCxn id="1815" idx="0"/>
          </p:cNvCxnSpPr>
          <p:nvPr/>
        </p:nvCxnSpPr>
        <p:spPr>
          <a:xfrm flipH="1">
            <a:off x="4637064" y="13605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58"/>
          <p:cNvCxnSpPr/>
          <p:nvPr/>
        </p:nvCxnSpPr>
        <p:spPr>
          <a:xfrm>
            <a:off x="6223389" y="136065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58"/>
          <p:cNvCxnSpPr>
            <a:endCxn id="1818" idx="0"/>
          </p:cNvCxnSpPr>
          <p:nvPr/>
        </p:nvCxnSpPr>
        <p:spPr>
          <a:xfrm>
            <a:off x="4797812" y="22700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58"/>
          <p:cNvCxnSpPr/>
          <p:nvPr/>
        </p:nvCxnSpPr>
        <p:spPr>
          <a:xfrm flipH="1">
            <a:off x="3921838" y="227737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5" name="Google Shape;1825;p58"/>
          <p:cNvCxnSpPr/>
          <p:nvPr/>
        </p:nvCxnSpPr>
        <p:spPr>
          <a:xfrm>
            <a:off x="7640688" y="22737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6" name="Google Shape;1826;p58"/>
          <p:cNvCxnSpPr>
            <a:endCxn id="1819" idx="0"/>
          </p:cNvCxnSpPr>
          <p:nvPr/>
        </p:nvCxnSpPr>
        <p:spPr>
          <a:xfrm flipH="1">
            <a:off x="6783313" y="227000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1832" name="Google Shape;18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p59"/>
          <p:cNvSpPr/>
          <p:nvPr/>
        </p:nvSpPr>
        <p:spPr>
          <a:xfrm>
            <a:off x="321401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34" name="Google Shape;1834;p59"/>
          <p:cNvSpPr/>
          <p:nvPr/>
        </p:nvSpPr>
        <p:spPr>
          <a:xfrm>
            <a:off x="3927567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35" name="Google Shape;1835;p59"/>
          <p:cNvSpPr/>
          <p:nvPr/>
        </p:nvSpPr>
        <p:spPr>
          <a:xfrm>
            <a:off x="4641122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36" name="Google Shape;1836;p59"/>
          <p:cNvSpPr/>
          <p:nvPr/>
        </p:nvSpPr>
        <p:spPr>
          <a:xfrm>
            <a:off x="5354687" y="439725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37" name="Google Shape;1837;p59"/>
          <p:cNvSpPr/>
          <p:nvPr/>
        </p:nvSpPr>
        <p:spPr>
          <a:xfrm>
            <a:off x="6059625" y="439725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38" name="Google Shape;1838;p59"/>
          <p:cNvSpPr/>
          <p:nvPr/>
        </p:nvSpPr>
        <p:spPr>
          <a:xfrm>
            <a:off x="6781785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839" name="Google Shape;1839;p59"/>
          <p:cNvSpPr/>
          <p:nvPr/>
        </p:nvSpPr>
        <p:spPr>
          <a:xfrm>
            <a:off x="749786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840" name="Google Shape;1840;p59"/>
          <p:cNvSpPr/>
          <p:nvPr/>
        </p:nvSpPr>
        <p:spPr>
          <a:xfrm>
            <a:off x="8211418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41" name="Google Shape;1841;p59"/>
          <p:cNvSpPr/>
          <p:nvPr/>
        </p:nvSpPr>
        <p:spPr>
          <a:xfrm>
            <a:off x="321414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842" name="Google Shape;1842;p59"/>
          <p:cNvSpPr/>
          <p:nvPr/>
        </p:nvSpPr>
        <p:spPr>
          <a:xfrm>
            <a:off x="3927687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843" name="Google Shape;1843;p59"/>
          <p:cNvSpPr/>
          <p:nvPr/>
        </p:nvSpPr>
        <p:spPr>
          <a:xfrm>
            <a:off x="4641225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844" name="Google Shape;1844;p59"/>
          <p:cNvSpPr/>
          <p:nvPr/>
        </p:nvSpPr>
        <p:spPr>
          <a:xfrm>
            <a:off x="5354773" y="473274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845" name="Google Shape;1845;p59"/>
          <p:cNvSpPr/>
          <p:nvPr/>
        </p:nvSpPr>
        <p:spPr>
          <a:xfrm>
            <a:off x="6059696" y="473274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846" name="Google Shape;1846;p59"/>
          <p:cNvSpPr/>
          <p:nvPr/>
        </p:nvSpPr>
        <p:spPr>
          <a:xfrm>
            <a:off x="678183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847" name="Google Shape;1847;p59"/>
          <p:cNvSpPr/>
          <p:nvPr/>
        </p:nvSpPr>
        <p:spPr>
          <a:xfrm>
            <a:off x="7497900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848" name="Google Shape;1848;p59"/>
          <p:cNvSpPr/>
          <p:nvPr/>
        </p:nvSpPr>
        <p:spPr>
          <a:xfrm>
            <a:off x="8211438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849" name="Google Shape;1849;p59"/>
          <p:cNvCxnSpPr/>
          <p:nvPr/>
        </p:nvCxnSpPr>
        <p:spPr>
          <a:xfrm flipH="1">
            <a:off x="3569788" y="330283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59"/>
          <p:cNvCxnSpPr/>
          <p:nvPr/>
        </p:nvCxnSpPr>
        <p:spPr>
          <a:xfrm>
            <a:off x="4084724" y="33070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59"/>
          <p:cNvCxnSpPr/>
          <p:nvPr/>
        </p:nvCxnSpPr>
        <p:spPr>
          <a:xfrm flipH="1">
            <a:off x="4998311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59"/>
          <p:cNvCxnSpPr/>
          <p:nvPr/>
        </p:nvCxnSpPr>
        <p:spPr>
          <a:xfrm>
            <a:off x="5512436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59"/>
          <p:cNvCxnSpPr/>
          <p:nvPr/>
        </p:nvCxnSpPr>
        <p:spPr>
          <a:xfrm flipH="1">
            <a:off x="6426798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59"/>
          <p:cNvCxnSpPr/>
          <p:nvPr/>
        </p:nvCxnSpPr>
        <p:spPr>
          <a:xfrm>
            <a:off x="6940922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59"/>
          <p:cNvCxnSpPr/>
          <p:nvPr/>
        </p:nvCxnSpPr>
        <p:spPr>
          <a:xfrm flipH="1">
            <a:off x="7855297" y="33064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59"/>
          <p:cNvCxnSpPr/>
          <p:nvPr/>
        </p:nvCxnSpPr>
        <p:spPr>
          <a:xfrm>
            <a:off x="8369421" y="33043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7" name="Google Shape;1857;p59"/>
          <p:cNvSpPr/>
          <p:nvPr/>
        </p:nvSpPr>
        <p:spPr>
          <a:xfrm>
            <a:off x="3221800" y="37976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858" name="Google Shape;1858;p59"/>
          <p:cNvSpPr/>
          <p:nvPr/>
        </p:nvSpPr>
        <p:spPr>
          <a:xfrm>
            <a:off x="3926800" y="37999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859" name="Google Shape;1859;p59"/>
          <p:cNvSpPr/>
          <p:nvPr/>
        </p:nvSpPr>
        <p:spPr>
          <a:xfrm>
            <a:off x="4650200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860" name="Google Shape;1860;p59"/>
          <p:cNvSpPr/>
          <p:nvPr/>
        </p:nvSpPr>
        <p:spPr>
          <a:xfrm>
            <a:off x="5355200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861" name="Google Shape;1861;p59"/>
          <p:cNvSpPr/>
          <p:nvPr/>
        </p:nvSpPr>
        <p:spPr>
          <a:xfrm>
            <a:off x="7507025" y="3806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862" name="Google Shape;1862;p59"/>
          <p:cNvSpPr/>
          <p:nvPr/>
        </p:nvSpPr>
        <p:spPr>
          <a:xfrm>
            <a:off x="8212025" y="3808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863" name="Google Shape;1863;p59"/>
          <p:cNvSpPr/>
          <p:nvPr/>
        </p:nvSpPr>
        <p:spPr>
          <a:xfrm>
            <a:off x="6078613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864" name="Google Shape;1864;p59"/>
          <p:cNvSpPr/>
          <p:nvPr/>
        </p:nvSpPr>
        <p:spPr>
          <a:xfrm>
            <a:off x="6783613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865" name="Google Shape;1865;p59"/>
          <p:cNvSpPr/>
          <p:nvPr/>
        </p:nvSpPr>
        <p:spPr>
          <a:xfrm>
            <a:off x="3214034" y="82005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866" name="Google Shape;1866;p59"/>
          <p:cNvSpPr/>
          <p:nvPr/>
        </p:nvSpPr>
        <p:spPr>
          <a:xfrm>
            <a:off x="3214014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867" name="Google Shape;1867;p59"/>
          <p:cNvSpPr/>
          <p:nvPr/>
        </p:nvSpPr>
        <p:spPr>
          <a:xfrm>
            <a:off x="6078606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868" name="Google Shape;1868;p59"/>
          <p:cNvSpPr/>
          <p:nvPr/>
        </p:nvSpPr>
        <p:spPr>
          <a:xfrm>
            <a:off x="3214010" y="276477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869" name="Google Shape;1869;p59"/>
          <p:cNvSpPr/>
          <p:nvPr/>
        </p:nvSpPr>
        <p:spPr>
          <a:xfrm>
            <a:off x="4650212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870" name="Google Shape;1870;p59"/>
          <p:cNvSpPr/>
          <p:nvPr/>
        </p:nvSpPr>
        <p:spPr>
          <a:xfrm>
            <a:off x="6078613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871" name="Google Shape;1871;p59"/>
          <p:cNvSpPr/>
          <p:nvPr/>
        </p:nvSpPr>
        <p:spPr>
          <a:xfrm>
            <a:off x="7507038" y="27575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872" name="Google Shape;1872;p59"/>
          <p:cNvCxnSpPr>
            <a:endCxn id="1866" idx="0"/>
          </p:cNvCxnSpPr>
          <p:nvPr/>
        </p:nvCxnSpPr>
        <p:spPr>
          <a:xfrm flipH="1">
            <a:off x="4637064" y="13605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9"/>
          <p:cNvCxnSpPr/>
          <p:nvPr/>
        </p:nvCxnSpPr>
        <p:spPr>
          <a:xfrm>
            <a:off x="6223389" y="136065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9"/>
          <p:cNvCxnSpPr>
            <a:endCxn id="1869" idx="0"/>
          </p:cNvCxnSpPr>
          <p:nvPr/>
        </p:nvCxnSpPr>
        <p:spPr>
          <a:xfrm>
            <a:off x="4797812" y="22700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9"/>
          <p:cNvCxnSpPr/>
          <p:nvPr/>
        </p:nvCxnSpPr>
        <p:spPr>
          <a:xfrm flipH="1">
            <a:off x="3921838" y="227737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59"/>
          <p:cNvCxnSpPr/>
          <p:nvPr/>
        </p:nvCxnSpPr>
        <p:spPr>
          <a:xfrm>
            <a:off x="7640688" y="22737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59"/>
          <p:cNvCxnSpPr>
            <a:endCxn id="1870" idx="0"/>
          </p:cNvCxnSpPr>
          <p:nvPr/>
        </p:nvCxnSpPr>
        <p:spPr>
          <a:xfrm flipH="1">
            <a:off x="6783313" y="227000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8" name="Google Shape;1878;p59"/>
          <p:cNvSpPr txBox="1"/>
          <p:nvPr/>
        </p:nvSpPr>
        <p:spPr>
          <a:xfrm>
            <a:off x="203700" y="894850"/>
            <a:ext cx="265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Query: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Quantidade de valores menores que 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Basta utilizar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lower_bound(x)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nó que deseja calcular.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1884" name="Google Shape;18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p60"/>
          <p:cNvSpPr/>
          <p:nvPr/>
        </p:nvSpPr>
        <p:spPr>
          <a:xfrm>
            <a:off x="321401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86" name="Google Shape;1886;p60"/>
          <p:cNvSpPr/>
          <p:nvPr/>
        </p:nvSpPr>
        <p:spPr>
          <a:xfrm>
            <a:off x="3927567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87" name="Google Shape;1887;p60"/>
          <p:cNvSpPr/>
          <p:nvPr/>
        </p:nvSpPr>
        <p:spPr>
          <a:xfrm>
            <a:off x="4641122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88" name="Google Shape;1888;p60"/>
          <p:cNvSpPr/>
          <p:nvPr/>
        </p:nvSpPr>
        <p:spPr>
          <a:xfrm>
            <a:off x="5354687" y="439725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89" name="Google Shape;1889;p60"/>
          <p:cNvSpPr/>
          <p:nvPr/>
        </p:nvSpPr>
        <p:spPr>
          <a:xfrm>
            <a:off x="6059625" y="439725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90" name="Google Shape;1890;p60"/>
          <p:cNvSpPr/>
          <p:nvPr/>
        </p:nvSpPr>
        <p:spPr>
          <a:xfrm>
            <a:off x="6781785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891" name="Google Shape;1891;p60"/>
          <p:cNvSpPr/>
          <p:nvPr/>
        </p:nvSpPr>
        <p:spPr>
          <a:xfrm>
            <a:off x="7497863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892" name="Google Shape;1892;p60"/>
          <p:cNvSpPr/>
          <p:nvPr/>
        </p:nvSpPr>
        <p:spPr>
          <a:xfrm>
            <a:off x="8211418" y="439725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93" name="Google Shape;1893;p60"/>
          <p:cNvSpPr/>
          <p:nvPr/>
        </p:nvSpPr>
        <p:spPr>
          <a:xfrm>
            <a:off x="321414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894" name="Google Shape;1894;p60"/>
          <p:cNvSpPr/>
          <p:nvPr/>
        </p:nvSpPr>
        <p:spPr>
          <a:xfrm>
            <a:off x="3927687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895" name="Google Shape;1895;p60"/>
          <p:cNvSpPr/>
          <p:nvPr/>
        </p:nvSpPr>
        <p:spPr>
          <a:xfrm>
            <a:off x="4641225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896" name="Google Shape;1896;p60"/>
          <p:cNvSpPr/>
          <p:nvPr/>
        </p:nvSpPr>
        <p:spPr>
          <a:xfrm>
            <a:off x="5354773" y="473274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897" name="Google Shape;1897;p60"/>
          <p:cNvSpPr/>
          <p:nvPr/>
        </p:nvSpPr>
        <p:spPr>
          <a:xfrm>
            <a:off x="6059696" y="473274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898" name="Google Shape;1898;p60"/>
          <p:cNvSpPr/>
          <p:nvPr/>
        </p:nvSpPr>
        <p:spPr>
          <a:xfrm>
            <a:off x="6781839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899" name="Google Shape;1899;p60"/>
          <p:cNvSpPr/>
          <p:nvPr/>
        </p:nvSpPr>
        <p:spPr>
          <a:xfrm>
            <a:off x="7497900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900" name="Google Shape;1900;p60"/>
          <p:cNvSpPr/>
          <p:nvPr/>
        </p:nvSpPr>
        <p:spPr>
          <a:xfrm>
            <a:off x="8211438" y="473274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901" name="Google Shape;1901;p60"/>
          <p:cNvCxnSpPr/>
          <p:nvPr/>
        </p:nvCxnSpPr>
        <p:spPr>
          <a:xfrm flipH="1">
            <a:off x="3569788" y="330283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2" name="Google Shape;1902;p60"/>
          <p:cNvCxnSpPr/>
          <p:nvPr/>
        </p:nvCxnSpPr>
        <p:spPr>
          <a:xfrm>
            <a:off x="4084724" y="330701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3" name="Google Shape;1903;p60"/>
          <p:cNvCxnSpPr/>
          <p:nvPr/>
        </p:nvCxnSpPr>
        <p:spPr>
          <a:xfrm flipH="1">
            <a:off x="4998311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60"/>
          <p:cNvCxnSpPr/>
          <p:nvPr/>
        </p:nvCxnSpPr>
        <p:spPr>
          <a:xfrm>
            <a:off x="5512436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60"/>
          <p:cNvCxnSpPr/>
          <p:nvPr/>
        </p:nvCxnSpPr>
        <p:spPr>
          <a:xfrm flipH="1">
            <a:off x="6426798" y="330492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60"/>
          <p:cNvCxnSpPr/>
          <p:nvPr/>
        </p:nvCxnSpPr>
        <p:spPr>
          <a:xfrm>
            <a:off x="6940922" y="330282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60"/>
          <p:cNvCxnSpPr/>
          <p:nvPr/>
        </p:nvCxnSpPr>
        <p:spPr>
          <a:xfrm flipH="1">
            <a:off x="7855297" y="33064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60"/>
          <p:cNvCxnSpPr/>
          <p:nvPr/>
        </p:nvCxnSpPr>
        <p:spPr>
          <a:xfrm>
            <a:off x="8369421" y="330439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9" name="Google Shape;1909;p60"/>
          <p:cNvSpPr/>
          <p:nvPr/>
        </p:nvSpPr>
        <p:spPr>
          <a:xfrm>
            <a:off x="3221800" y="37976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910" name="Google Shape;1910;p60"/>
          <p:cNvSpPr/>
          <p:nvPr/>
        </p:nvSpPr>
        <p:spPr>
          <a:xfrm>
            <a:off x="3926800" y="37999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911" name="Google Shape;1911;p60"/>
          <p:cNvSpPr/>
          <p:nvPr/>
        </p:nvSpPr>
        <p:spPr>
          <a:xfrm>
            <a:off x="4650200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[5]</a:t>
            </a:r>
            <a:endParaRPr sz="1800"/>
          </a:p>
        </p:txBody>
      </p:sp>
      <p:sp>
        <p:nvSpPr>
          <p:cNvPr id="1912" name="Google Shape;1912;p60"/>
          <p:cNvSpPr/>
          <p:nvPr/>
        </p:nvSpPr>
        <p:spPr>
          <a:xfrm>
            <a:off x="5355200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[2]</a:t>
            </a:r>
            <a:endParaRPr sz="1800"/>
          </a:p>
        </p:txBody>
      </p:sp>
      <p:sp>
        <p:nvSpPr>
          <p:cNvPr id="1913" name="Google Shape;1913;p60"/>
          <p:cNvSpPr/>
          <p:nvPr/>
        </p:nvSpPr>
        <p:spPr>
          <a:xfrm>
            <a:off x="7507025" y="3806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[12]</a:t>
            </a:r>
            <a:endParaRPr sz="1800"/>
          </a:p>
        </p:txBody>
      </p:sp>
      <p:sp>
        <p:nvSpPr>
          <p:cNvPr id="1914" name="Google Shape;1914;p60"/>
          <p:cNvSpPr/>
          <p:nvPr/>
        </p:nvSpPr>
        <p:spPr>
          <a:xfrm>
            <a:off x="8212025" y="3808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[7]</a:t>
            </a:r>
            <a:endParaRPr sz="1800"/>
          </a:p>
        </p:txBody>
      </p:sp>
      <p:sp>
        <p:nvSpPr>
          <p:cNvPr id="1915" name="Google Shape;1915;p60"/>
          <p:cNvSpPr/>
          <p:nvPr/>
        </p:nvSpPr>
        <p:spPr>
          <a:xfrm>
            <a:off x="6078613" y="38026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[1]</a:t>
            </a:r>
            <a:endParaRPr sz="1800"/>
          </a:p>
        </p:txBody>
      </p:sp>
      <p:sp>
        <p:nvSpPr>
          <p:cNvPr id="1916" name="Google Shape;1916;p60"/>
          <p:cNvSpPr/>
          <p:nvPr/>
        </p:nvSpPr>
        <p:spPr>
          <a:xfrm>
            <a:off x="6783613" y="38048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[20]</a:t>
            </a:r>
            <a:endParaRPr sz="1800"/>
          </a:p>
        </p:txBody>
      </p:sp>
      <p:sp>
        <p:nvSpPr>
          <p:cNvPr id="1917" name="Google Shape;1917;p60"/>
          <p:cNvSpPr/>
          <p:nvPr/>
        </p:nvSpPr>
        <p:spPr>
          <a:xfrm>
            <a:off x="3214034" y="82005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1, 2, 2, 5, 7, 12, 21]</a:t>
            </a:r>
            <a:endParaRPr sz="1800"/>
          </a:p>
        </p:txBody>
      </p:sp>
      <p:sp>
        <p:nvSpPr>
          <p:cNvPr id="1918" name="Google Shape;1918;p60"/>
          <p:cNvSpPr/>
          <p:nvPr/>
        </p:nvSpPr>
        <p:spPr>
          <a:xfrm>
            <a:off x="3214014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2, 2, 5]</a:t>
            </a:r>
            <a:endParaRPr sz="1800"/>
          </a:p>
        </p:txBody>
      </p:sp>
      <p:sp>
        <p:nvSpPr>
          <p:cNvPr id="1919" name="Google Shape;1919;p60"/>
          <p:cNvSpPr/>
          <p:nvPr/>
        </p:nvSpPr>
        <p:spPr>
          <a:xfrm>
            <a:off x="6078606" y="173167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7, 12, 21]</a:t>
            </a:r>
            <a:endParaRPr sz="1800"/>
          </a:p>
        </p:txBody>
      </p:sp>
      <p:sp>
        <p:nvSpPr>
          <p:cNvPr id="1920" name="Google Shape;1920;p60"/>
          <p:cNvSpPr/>
          <p:nvPr/>
        </p:nvSpPr>
        <p:spPr>
          <a:xfrm>
            <a:off x="3214010" y="276477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2]</a:t>
            </a:r>
            <a:endParaRPr sz="1800"/>
          </a:p>
        </p:txBody>
      </p:sp>
      <p:sp>
        <p:nvSpPr>
          <p:cNvPr id="1921" name="Google Shape;1921;p60"/>
          <p:cNvSpPr/>
          <p:nvPr/>
        </p:nvSpPr>
        <p:spPr>
          <a:xfrm>
            <a:off x="4650212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[2, 5]</a:t>
            </a:r>
            <a:endParaRPr sz="1800"/>
          </a:p>
        </p:txBody>
      </p:sp>
      <p:sp>
        <p:nvSpPr>
          <p:cNvPr id="1922" name="Google Shape;1922;p60"/>
          <p:cNvSpPr/>
          <p:nvPr/>
        </p:nvSpPr>
        <p:spPr>
          <a:xfrm>
            <a:off x="6078613" y="275750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[1, 21]</a:t>
            </a:r>
            <a:endParaRPr sz="1800"/>
          </a:p>
        </p:txBody>
      </p:sp>
      <p:sp>
        <p:nvSpPr>
          <p:cNvPr id="1923" name="Google Shape;1923;p60"/>
          <p:cNvSpPr/>
          <p:nvPr/>
        </p:nvSpPr>
        <p:spPr>
          <a:xfrm>
            <a:off x="7507038" y="275750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[7, 12]</a:t>
            </a:r>
            <a:endParaRPr sz="1800"/>
          </a:p>
        </p:txBody>
      </p:sp>
      <p:cxnSp>
        <p:nvCxnSpPr>
          <p:cNvPr id="1924" name="Google Shape;1924;p60"/>
          <p:cNvCxnSpPr>
            <a:endCxn id="1918" idx="0"/>
          </p:cNvCxnSpPr>
          <p:nvPr/>
        </p:nvCxnSpPr>
        <p:spPr>
          <a:xfrm flipH="1">
            <a:off x="4637064" y="13605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60"/>
          <p:cNvCxnSpPr/>
          <p:nvPr/>
        </p:nvCxnSpPr>
        <p:spPr>
          <a:xfrm>
            <a:off x="6223389" y="136065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60"/>
          <p:cNvCxnSpPr>
            <a:endCxn id="1921" idx="0"/>
          </p:cNvCxnSpPr>
          <p:nvPr/>
        </p:nvCxnSpPr>
        <p:spPr>
          <a:xfrm>
            <a:off x="4797812" y="22700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60"/>
          <p:cNvCxnSpPr/>
          <p:nvPr/>
        </p:nvCxnSpPr>
        <p:spPr>
          <a:xfrm flipH="1">
            <a:off x="3921838" y="227737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60"/>
          <p:cNvCxnSpPr/>
          <p:nvPr/>
        </p:nvCxnSpPr>
        <p:spPr>
          <a:xfrm>
            <a:off x="7640688" y="22737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60"/>
          <p:cNvCxnSpPr>
            <a:endCxn id="1922" idx="0"/>
          </p:cNvCxnSpPr>
          <p:nvPr/>
        </p:nvCxnSpPr>
        <p:spPr>
          <a:xfrm flipH="1">
            <a:off x="6783313" y="227000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60"/>
          <p:cNvSpPr txBox="1"/>
          <p:nvPr/>
        </p:nvSpPr>
        <p:spPr>
          <a:xfrm>
            <a:off x="203700" y="894850"/>
            <a:ext cx="265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Query: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Quantidade de valores menores que 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Basta utilizar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lower_bound(x)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no nó que deseja calcular.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Query: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O(log²n)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Mals enzo</a:t>
            </a:r>
            <a:endParaRPr/>
          </a:p>
        </p:txBody>
      </p:sp>
      <p:pic>
        <p:nvPicPr>
          <p:cNvPr id="1936" name="Google Shape;19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3" y="2114550"/>
            <a:ext cx="79533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Google Shape;1938;p61"/>
          <p:cNvSpPr txBox="1"/>
          <p:nvPr/>
        </p:nvSpPr>
        <p:spPr>
          <a:xfrm>
            <a:off x="396075" y="3310175"/>
            <a:ext cx="84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https://www.geeksforgeeks.org/count-of-distinct-numbers-in-an-array-in-a-range-for-online-queries-using-merge-sort-tree/?ref=rp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17" name="Google Shape;117;p17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19" name="Google Shape;119;p17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20" name="Google Shape;120;p17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22" name="Google Shape;122;p17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23" name="Google Shape;123;p17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1716725" y="2218900"/>
            <a:ext cx="57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Update[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]: Alterar todos os elementos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até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40" name="Google Shape;140;p18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41" name="Google Shape;141;p18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42" name="Google Shape;142;p18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43" name="Google Shape;143;p18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44" name="Google Shape;144;p18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45" name="Google Shape;145;p18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46" name="Google Shape;146;p18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147" name="Google Shape;147;p18"/>
          <p:cNvSpPr txBox="1"/>
          <p:nvPr/>
        </p:nvSpPr>
        <p:spPr>
          <a:xfrm>
            <a:off x="1716725" y="2218900"/>
            <a:ext cx="57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Update[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]: Alterar todos os elementos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até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Update(1, 4, 5)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56" name="Google Shape;156;p19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57" name="Google Shape;157;p19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58" name="Google Shape;158;p19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59" name="Google Shape;159;p19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63" name="Google Shape;163;p19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64" name="Google Shape;164;p19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65" name="Google Shape;165;p19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66" name="Google Shape;166;p19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67" name="Google Shape;167;p19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68" name="Google Shape;168;p19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170" name="Google Shape;170;p19"/>
          <p:cNvSpPr txBox="1"/>
          <p:nvPr/>
        </p:nvSpPr>
        <p:spPr>
          <a:xfrm>
            <a:off x="1716725" y="2218900"/>
            <a:ext cx="57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Update[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]: Alterar todos os elementos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até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Update(1, 4, 5)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79" name="Google Shape;179;p20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80" name="Google Shape;180;p20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81" name="Google Shape;181;p20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82" name="Google Shape;182;p20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86" name="Google Shape;186;p20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87" name="Google Shape;187;p20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88" name="Google Shape;188;p20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91" name="Google Shape;191;p20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92" name="Google Shape;192;p20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193" name="Google Shape;193;p20"/>
          <p:cNvSpPr txBox="1"/>
          <p:nvPr/>
        </p:nvSpPr>
        <p:spPr>
          <a:xfrm>
            <a:off x="1716725" y="2218900"/>
            <a:ext cx="57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Ideia principal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Acumular updates nos nós da SegTree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em intervalo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71658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30142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02" name="Google Shape;202;p21"/>
          <p:cNvSpPr/>
          <p:nvPr/>
        </p:nvSpPr>
        <p:spPr>
          <a:xfrm>
            <a:off x="3143697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03" name="Google Shape;203;p21"/>
          <p:cNvSpPr/>
          <p:nvPr/>
        </p:nvSpPr>
        <p:spPr>
          <a:xfrm>
            <a:off x="3857262" y="115270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04" name="Google Shape;204;p21"/>
          <p:cNvSpPr/>
          <p:nvPr/>
        </p:nvSpPr>
        <p:spPr>
          <a:xfrm>
            <a:off x="4562200" y="115270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205" name="Google Shape;205;p21"/>
          <p:cNvSpPr/>
          <p:nvPr/>
        </p:nvSpPr>
        <p:spPr>
          <a:xfrm>
            <a:off x="5284360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6000438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713993" y="115270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171672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09" name="Google Shape;209;p21"/>
          <p:cNvSpPr/>
          <p:nvPr/>
        </p:nvSpPr>
        <p:spPr>
          <a:xfrm>
            <a:off x="2430262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10" name="Google Shape;210;p21"/>
          <p:cNvSpPr/>
          <p:nvPr/>
        </p:nvSpPr>
        <p:spPr>
          <a:xfrm>
            <a:off x="3143800" y="1616202"/>
            <a:ext cx="7134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11" name="Google Shape;211;p21"/>
          <p:cNvSpPr/>
          <p:nvPr/>
        </p:nvSpPr>
        <p:spPr>
          <a:xfrm>
            <a:off x="3857348" y="1616202"/>
            <a:ext cx="7050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12" name="Google Shape;212;p21"/>
          <p:cNvSpPr/>
          <p:nvPr/>
        </p:nvSpPr>
        <p:spPr>
          <a:xfrm>
            <a:off x="4562271" y="1616202"/>
            <a:ext cx="7221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13" name="Google Shape;213;p21"/>
          <p:cNvSpPr/>
          <p:nvPr/>
        </p:nvSpPr>
        <p:spPr>
          <a:xfrm>
            <a:off x="5284414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14" name="Google Shape;214;p21"/>
          <p:cNvSpPr/>
          <p:nvPr/>
        </p:nvSpPr>
        <p:spPr>
          <a:xfrm>
            <a:off x="6000475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15" name="Google Shape;215;p21"/>
          <p:cNvSpPr/>
          <p:nvPr/>
        </p:nvSpPr>
        <p:spPr>
          <a:xfrm>
            <a:off x="6714013" y="161620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216" name="Google Shape;216;p21"/>
          <p:cNvSpPr txBox="1"/>
          <p:nvPr/>
        </p:nvSpPr>
        <p:spPr>
          <a:xfrm>
            <a:off x="1716725" y="2218900"/>
            <a:ext cx="57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Ideia principal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 Acumular updates nos nós da SegTree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Apenas atualizar quando eu precisar acessar aquele nó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