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</p:sldIdLst>
  <p:sldSz cy="5143500" cx="9144000"/>
  <p:notesSz cx="6858000" cy="9144000"/>
  <p:embeddedFontLst>
    <p:embeddedFont>
      <p:font typeface="Roboto"/>
      <p:regular r:id="rId125"/>
      <p:bold r:id="rId126"/>
      <p:italic r:id="rId127"/>
      <p:boldItalic r:id="rId1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8" Type="http://schemas.openxmlformats.org/officeDocument/2006/relationships/font" Target="fonts/Roboto-boldItalic.fntdata"/><Relationship Id="rId127" Type="http://schemas.openxmlformats.org/officeDocument/2006/relationships/font" Target="fonts/Roboto-italic.fntdata"/><Relationship Id="rId126" Type="http://schemas.openxmlformats.org/officeDocument/2006/relationships/font" Target="fonts/Roboto-bold.fntdata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Roboto-regular.fntdata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9130386e1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9130386e1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9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Google Shape;3930;gcf14727b3d_0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1" name="Google Shape;3931;gcf14727b3d_0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0" name="Shape 3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1" name="Google Shape;3981;gcf14727b3d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2" name="Google Shape;3982;gcf14727b3d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1" name="Shape 4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gcf14727b3d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3" name="Google Shape;4033;gcf14727b3d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4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Google Shape;4085;gcf14727b3d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6" name="Google Shape;4086;gcf14727b3d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5" name="Shape 4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" name="Google Shape;4136;gcf14727b3d_0_1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7" name="Google Shape;4137;gcf14727b3d_0_1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8" name="Shape 4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9" name="Google Shape;4189;gcf14727b3d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0" name="Google Shape;4190;gcf14727b3d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4" name="Shape 4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5" name="Google Shape;4245;gcf14727b3d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6" name="Google Shape;4246;gcf14727b3d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6" name="Shape 4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7" name="Google Shape;4297;gcf14727b3d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8" name="Google Shape;4298;gcf14727b3d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1" name="Shape 4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2" name="Google Shape;4332;gcf14727b3d_0_1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3" name="Google Shape;4333;gcf14727b3d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6" name="Shape 4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7" name="Google Shape;4367;gcf14727b3d_0_1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8" name="Google Shape;4368;gcf14727b3d_0_1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9130386e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9130386e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1" name="Shape 4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2" name="Google Shape;4402;gcf14727b3d_0_1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3" name="Google Shape;4403;gcf14727b3d_0_1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6" name="Shape 4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7" name="Google Shape;4437;gcf14727b3d_0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8" name="Google Shape;4438;gcf14727b3d_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1" name="Shape 4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2" name="Google Shape;4472;gcf14727b3d_0_1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3" name="Google Shape;4473;gcf14727b3d_0_1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6" name="Shape 4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" name="Google Shape;4507;gcf14727b3d_0_1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8" name="Google Shape;4508;gcf14727b3d_0_1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1" name="Shape 4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2" name="Google Shape;4542;gcf14727b3d_0_1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3" name="Google Shape;4543;gcf14727b3d_0_1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7" name="Shape 4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8" name="Google Shape;4578;gcf539bf89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9" name="Google Shape;4579;gcf539bf89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8" name="Shape 4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9" name="Google Shape;4629;gcf539bf89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0" name="Google Shape;4630;gcf539bf8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8" name="Shape 4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" name="Google Shape;4669;gcf539bf898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0" name="Google Shape;4670;gcf539bf898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8" name="Shape 4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9" name="Google Shape;4709;gcf539bf898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0" name="Google Shape;4710;gcf539bf898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7" name="Shape 4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8" name="Google Shape;4738;gcf539bf898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9" name="Google Shape;4739;gcf539bf898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9130386e1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9130386e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c9130386e1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c9130386e1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f539bf89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f539bf89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c9130386e1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c9130386e1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9130386e1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9130386e1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9130386e1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c9130386e1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9130386e1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c9130386e1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ce4656117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ce4656117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602cb1280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602cb1280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ce4656117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ce465611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e4656117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e4656117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e4656117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e4656117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ce4656117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ce4656117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ce4656117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ce4656117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ce4656117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ce4656117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ce4656117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ce4656117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ce4656117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ce4656117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ce46561170_1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ce46561170_1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ce46561170_1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ce46561170_1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539bf89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539bf89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e6f555195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e6f555195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ce4656117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ce4656117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ce6f5551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ce6f5551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ce46561170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ce46561170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ce46561170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ce46561170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ce46561170_1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ce46561170_1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ce46561170_1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ce46561170_1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ce46561170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ce46561170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ce46561170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ce46561170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ce46561170_1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ce46561170_1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9130386e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9130386e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ce46561170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ce46561170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ce46561170_1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ce46561170_1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ce46561170_1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ce46561170_1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ce6f55519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ce6f55519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ce6f55519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ce6f55519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ce6f55519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ce6f55519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ce6f55519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ce6f55519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ce6f55519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ce6f55519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ce6f555195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ce6f555195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ce6f555195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ce6f55519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9130386e1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9130386e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ce6f555195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ce6f555195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ce6f555195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ce6f555195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ce6f555195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ce6f555195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ce6f555195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ce6f555195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ce6f555195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ce6f555195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ce6f555195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ce6f555195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ce6f555195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ce6f555195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ce6f555195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ce6f555195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ce6f555195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ce6f555195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ce6f555195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ce6f555195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9130386e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9130386e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ce6f555195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ce6f555195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ce6f555195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ce6f555195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ce6f555195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Google Shape;1910;gce6f555195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cf14727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gcf14727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ce6f555195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6" name="Google Shape;2016;gce6f555195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ce6f555195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ce6f555195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ce6f555195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4" name="Google Shape;2124;gce6f555195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ce6f555195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Google Shape;2178;gce6f555195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ce6f555195_0_2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ce6f555195_0_2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7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gce6f555195_0_1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9" name="Google Shape;2289;gce6f555195_0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9130386e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9130386e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ce6f555195_0_1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5" name="Google Shape;2345;gce6f555195_0_1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8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cf14727b3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cf14727b3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3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gcf14727b3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5" name="Google Shape;2455;gcf14727b3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8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gce6f555195_0_2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0" name="Google Shape;2510;gce6f555195_0_2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2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gce6f555195_0_1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4" name="Google Shape;2564;gce6f555195_0_1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8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ce6f555195_0_1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0" name="Google Shape;2620;gce6f555195_0_1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3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cf14727b3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cf14727b3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8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ce6f555195_0_1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ce6f555195_0_1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3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gcf14727b3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5" name="Google Shape;2785;gcf14727b3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8" name="Shape 2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9" name="Google Shape;2839;gce6f555195_0_1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0" name="Google Shape;2840;gce6f555195_0_1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9130386e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9130386e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4" name="Shape 2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Google Shape;2895;gce6f555195_0_1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6" name="Google Shape;2896;gce6f555195_0_1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9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ce6f555195_0_1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ce6f555195_0_1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5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ce6f555195_0_2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ce6f555195_0_2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0" name="Shape 3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" name="Google Shape;3061;gce6f555195_0_1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2" name="Google Shape;3062;gce6f555195_0_1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6" name="Shape 3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7" name="Google Shape;3117;gce6f555195_0_1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8" name="Google Shape;3118;gce6f555195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1" name="Shape 3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2" name="Google Shape;3172;gcf14727b3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3" name="Google Shape;3173;gcf14727b3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6" name="Shape 3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7" name="Google Shape;3227;gce6f555195_0_2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8" name="Google Shape;3228;gce6f555195_0_2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gcf14727b3d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3" name="Google Shape;3283;gcf14727b3d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7" name="Google Shape;3337;gcf14727b3d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8" name="Google Shape;3338;gcf14727b3d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1" name="Shape 3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Google Shape;3392;gcf14727b3d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3" name="Google Shape;3393;gcf14727b3d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9130386e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9130386e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6" name="Shape 3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" name="Google Shape;3447;gce6f555195_0_2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8" name="Google Shape;3448;gce6f555195_0_2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ce6f555195_0_2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ce6f555195_0_2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gcf14727b3d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8" name="Google Shape;3558;gcf14727b3d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1" name="Shape 3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2" name="Google Shape;3612;gcf14727b3d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3" name="Google Shape;3613;gcf14727b3d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6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cf14727b3d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8" name="Google Shape;3668;gcf14727b3d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1" name="Shape 3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" name="Google Shape;3722;gcf14727b3d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3" name="Google Shape;3723;gcf14727b3d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7" name="Shape 3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" name="Google Shape;3778;g9602cb1280_0_1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9" name="Google Shape;3779;g9602cb1280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2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gcf14727b3d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4" name="Google Shape;3784;gcf14727b3d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3" name="Shape 3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" name="Google Shape;3834;gcf14727b3d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5" name="Google Shape;3835;gcf14727b3d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8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Google Shape;3879;gcf14727b3d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0" name="Google Shape;3880;gcf14727b3d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Árvores de Segmentos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Aulas Avançadas - Tiago de Souza Fernandes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motivador</a:t>
            </a:r>
            <a:endParaRPr/>
          </a:p>
        </p:txBody>
      </p:sp>
      <p:pic>
        <p:nvPicPr>
          <p:cNvPr id="253" name="Google Shape;2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2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Soma do intervalo [L, R]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Altera o valor do índice i para x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Exemplo -&gt; Update: i=2; x=20;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5" name="Google Shape;255;p22"/>
          <p:cNvSpPr/>
          <p:nvPr/>
        </p:nvSpPr>
        <p:spPr>
          <a:xfrm>
            <a:off x="937500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1402079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1866657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2331236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2795815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60" name="Google Shape;260;p22"/>
          <p:cNvSpPr/>
          <p:nvPr/>
        </p:nvSpPr>
        <p:spPr>
          <a:xfrm>
            <a:off x="3260393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61" name="Google Shape;261;p22"/>
          <p:cNvSpPr/>
          <p:nvPr/>
        </p:nvSpPr>
        <p:spPr>
          <a:xfrm>
            <a:off x="937488" y="3604101"/>
            <a:ext cx="464400" cy="46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1402066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1866645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2331223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2795802" y="3604101"/>
            <a:ext cx="464400" cy="46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3260381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267" name="Google Shape;267;p22"/>
          <p:cNvSpPr/>
          <p:nvPr/>
        </p:nvSpPr>
        <p:spPr>
          <a:xfrm>
            <a:off x="472913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937325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600"/>
          </a:p>
        </p:txBody>
      </p:sp>
      <p:sp>
        <p:nvSpPr>
          <p:cNvPr id="269" name="Google Shape;269;p22"/>
          <p:cNvSpPr/>
          <p:nvPr/>
        </p:nvSpPr>
        <p:spPr>
          <a:xfrm>
            <a:off x="3261614" y="2240600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600"/>
          </a:p>
        </p:txBody>
      </p:sp>
      <p:sp>
        <p:nvSpPr>
          <p:cNvPr id="270" name="Google Shape;270;p22"/>
          <p:cNvSpPr txBox="1"/>
          <p:nvPr/>
        </p:nvSpPr>
        <p:spPr>
          <a:xfrm>
            <a:off x="472925" y="3203900"/>
            <a:ext cx="24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Vetor de soma acumulada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2"/>
          <p:cNvSpPr/>
          <p:nvPr/>
        </p:nvSpPr>
        <p:spPr>
          <a:xfrm>
            <a:off x="1403257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600"/>
          </a:p>
        </p:txBody>
      </p:sp>
      <p:sp>
        <p:nvSpPr>
          <p:cNvPr id="272" name="Google Shape;272;p22"/>
          <p:cNvSpPr/>
          <p:nvPr/>
        </p:nvSpPr>
        <p:spPr>
          <a:xfrm>
            <a:off x="1865757" y="2240588"/>
            <a:ext cx="4632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600"/>
          </a:p>
        </p:txBody>
      </p:sp>
      <p:sp>
        <p:nvSpPr>
          <p:cNvPr id="273" name="Google Shape;273;p22"/>
          <p:cNvSpPr/>
          <p:nvPr/>
        </p:nvSpPr>
        <p:spPr>
          <a:xfrm>
            <a:off x="2326796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600"/>
          </a:p>
        </p:txBody>
      </p:sp>
      <p:sp>
        <p:nvSpPr>
          <p:cNvPr id="274" name="Google Shape;274;p22"/>
          <p:cNvSpPr/>
          <p:nvPr/>
        </p:nvSpPr>
        <p:spPr>
          <a:xfrm>
            <a:off x="2794198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6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2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p11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 de tamanho qualquer</a:t>
            </a:r>
            <a:endParaRPr/>
          </a:p>
        </p:txBody>
      </p:sp>
      <p:pic>
        <p:nvPicPr>
          <p:cNvPr id="3934" name="Google Shape;3934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5" name="Google Shape;3935;p112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936" name="Google Shape;3936;p112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937" name="Google Shape;3937;p112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938" name="Google Shape;3938;p112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939" name="Google Shape;3939;p112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940" name="Google Shape;3940;p112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941" name="Google Shape;3941;p112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942" name="Google Shape;3942;p112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3943" name="Google Shape;3943;p112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944" name="Google Shape;3944;p112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3945" name="Google Shape;3945;p112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3946" name="Google Shape;3946;p112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3947" name="Google Shape;3947;p112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3948" name="Google Shape;3948;p112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3949" name="Google Shape;3949;p112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3950" name="Google Shape;3950;p112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1" name="Google Shape;3951;p112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2" name="Google Shape;3952;p112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3" name="Google Shape;3953;p112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4" name="Google Shape;3954;p112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5" name="Google Shape;3955;p112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6" name="Google Shape;3956;p112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7" name="Google Shape;3957;p112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8" name="Google Shape;3958;p112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959" name="Google Shape;3959;p112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960" name="Google Shape;3960;p112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3961" name="Google Shape;3961;p112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962" name="Google Shape;3962;p112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0</a:t>
            </a:r>
            <a:endParaRPr sz="1800"/>
          </a:p>
        </p:txBody>
      </p:sp>
      <p:sp>
        <p:nvSpPr>
          <p:cNvPr id="3963" name="Google Shape;3963;p112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0</a:t>
            </a:r>
            <a:endParaRPr sz="1800"/>
          </a:p>
        </p:txBody>
      </p:sp>
      <p:sp>
        <p:nvSpPr>
          <p:cNvPr id="3964" name="Google Shape;3964;p112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0</a:t>
            </a:r>
            <a:endParaRPr sz="1800"/>
          </a:p>
        </p:txBody>
      </p:sp>
      <p:sp>
        <p:nvSpPr>
          <p:cNvPr id="3965" name="Google Shape;3965;p112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3966" name="Google Shape;3966;p112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3967" name="Google Shape;3967;p112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968" name="Google Shape;3968;p112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0</a:t>
            </a:r>
            <a:endParaRPr sz="1800"/>
          </a:p>
        </p:txBody>
      </p:sp>
      <p:cxnSp>
        <p:nvCxnSpPr>
          <p:cNvPr id="3969" name="Google Shape;3969;p112"/>
          <p:cNvCxnSpPr>
            <a:endCxn id="3965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0" name="Google Shape;3970;p112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1" name="Google Shape;3971;p112"/>
          <p:cNvCxnSpPr>
            <a:endCxn id="3967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2" name="Google Shape;3972;p112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3" name="Google Shape;3973;p112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4" name="Google Shape;3974;p112"/>
          <p:cNvCxnSpPr/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5" name="Google Shape;3975;p112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976" name="Google Shape;3976;p112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977" name="Google Shape;3977;p112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11</a:t>
            </a:r>
            <a:endParaRPr sz="1800"/>
          </a:p>
        </p:txBody>
      </p:sp>
      <p:sp>
        <p:nvSpPr>
          <p:cNvPr id="3978" name="Google Shape;3978;p112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979" name="Google Shape;3979;p112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3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p1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 de tamanho qualquer</a:t>
            </a:r>
            <a:endParaRPr/>
          </a:p>
        </p:txBody>
      </p:sp>
      <p:pic>
        <p:nvPicPr>
          <p:cNvPr id="3985" name="Google Shape;3985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6" name="Google Shape;3986;p113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987" name="Google Shape;3987;p113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988" name="Google Shape;3988;p113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989" name="Google Shape;3989;p113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990" name="Google Shape;3990;p113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INF</a:t>
            </a:r>
            <a:endParaRPr/>
          </a:p>
        </p:txBody>
      </p:sp>
      <p:sp>
        <p:nvSpPr>
          <p:cNvPr id="3991" name="Google Shape;3991;p113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INF</a:t>
            </a:r>
            <a:endParaRPr/>
          </a:p>
        </p:txBody>
      </p:sp>
      <p:sp>
        <p:nvSpPr>
          <p:cNvPr id="3992" name="Google Shape;3992;p113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INF</a:t>
            </a:r>
            <a:endParaRPr/>
          </a:p>
        </p:txBody>
      </p:sp>
      <p:sp>
        <p:nvSpPr>
          <p:cNvPr id="3993" name="Google Shape;3993;p113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3994" name="Google Shape;3994;p113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995" name="Google Shape;3995;p113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3996" name="Google Shape;3996;p113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3997" name="Google Shape;3997;p113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3998" name="Google Shape;3998;p113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3999" name="Google Shape;3999;p113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4000" name="Google Shape;4000;p113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4001" name="Google Shape;4001;p113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2" name="Google Shape;4002;p113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3" name="Google Shape;4003;p113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4" name="Google Shape;4004;p113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5" name="Google Shape;4005;p113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6" name="Google Shape;4006;p113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7" name="Google Shape;4007;p113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8" name="Google Shape;4008;p113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9" name="Google Shape;4009;p113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4010" name="Google Shape;4010;p113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011" name="Google Shape;4011;p113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4012" name="Google Shape;4012;p113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4013" name="Google Shape;4013;p113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INF</a:t>
            </a:r>
            <a:endParaRPr sz="1800"/>
          </a:p>
        </p:txBody>
      </p:sp>
      <p:sp>
        <p:nvSpPr>
          <p:cNvPr id="4014" name="Google Shape;4014;p113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INF</a:t>
            </a:r>
            <a:endParaRPr sz="1800"/>
          </a:p>
        </p:txBody>
      </p:sp>
      <p:sp>
        <p:nvSpPr>
          <p:cNvPr id="4015" name="Google Shape;4015;p113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INF</a:t>
            </a:r>
            <a:endParaRPr sz="1800"/>
          </a:p>
        </p:txBody>
      </p:sp>
      <p:sp>
        <p:nvSpPr>
          <p:cNvPr id="4016" name="Google Shape;4016;p113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4017" name="Google Shape;4017;p113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4018" name="Google Shape;4018;p113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4019" name="Google Shape;4019;p113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INF</a:t>
            </a:r>
            <a:endParaRPr sz="1800"/>
          </a:p>
        </p:txBody>
      </p:sp>
      <p:cxnSp>
        <p:nvCxnSpPr>
          <p:cNvPr id="4020" name="Google Shape;4020;p113"/>
          <p:cNvCxnSpPr>
            <a:endCxn id="4016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1" name="Google Shape;4021;p113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2" name="Google Shape;4022;p113"/>
          <p:cNvCxnSpPr>
            <a:endCxn id="4018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3" name="Google Shape;4023;p113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4" name="Google Shape;4024;p113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5" name="Google Shape;4025;p113"/>
          <p:cNvCxnSpPr/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6" name="Google Shape;4026;p113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027" name="Google Shape;4027;p113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028" name="Google Shape;4028;p113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11</a:t>
            </a:r>
            <a:endParaRPr sz="1800"/>
          </a:p>
        </p:txBody>
      </p:sp>
      <p:sp>
        <p:nvSpPr>
          <p:cNvPr id="4029" name="Google Shape;4029;p113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030" name="Google Shape;4030;p113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4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p1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 de tamanho qualquer</a:t>
            </a:r>
            <a:endParaRPr/>
          </a:p>
        </p:txBody>
      </p:sp>
      <p:pic>
        <p:nvPicPr>
          <p:cNvPr id="4036" name="Google Shape;4036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7" name="Google Shape;4037;p114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038" name="Google Shape;4038;p114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039" name="Google Shape;4039;p114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4040" name="Google Shape;4040;p114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041" name="Google Shape;4041;p114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INF</a:t>
            </a:r>
            <a:endParaRPr/>
          </a:p>
        </p:txBody>
      </p:sp>
      <p:sp>
        <p:nvSpPr>
          <p:cNvPr id="4042" name="Google Shape;4042;p114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INF</a:t>
            </a:r>
            <a:endParaRPr/>
          </a:p>
        </p:txBody>
      </p:sp>
      <p:sp>
        <p:nvSpPr>
          <p:cNvPr id="4043" name="Google Shape;4043;p114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INF</a:t>
            </a:r>
            <a:endParaRPr/>
          </a:p>
        </p:txBody>
      </p:sp>
      <p:sp>
        <p:nvSpPr>
          <p:cNvPr id="4044" name="Google Shape;4044;p114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4045" name="Google Shape;4045;p114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4046" name="Google Shape;4046;p114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4047" name="Google Shape;4047;p114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4048" name="Google Shape;4048;p114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4049" name="Google Shape;4049;p114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4050" name="Google Shape;4050;p114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4051" name="Google Shape;4051;p114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4052" name="Google Shape;4052;p114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3" name="Google Shape;4053;p114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4" name="Google Shape;4054;p114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5" name="Google Shape;4055;p114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6" name="Google Shape;4056;p114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7" name="Google Shape;4057;p114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8" name="Google Shape;4058;p114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9" name="Google Shape;4059;p114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0" name="Google Shape;4060;p114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4061" name="Google Shape;4061;p114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062" name="Google Shape;4062;p114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4063" name="Google Shape;4063;p114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4064" name="Google Shape;4064;p114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INF</a:t>
            </a:r>
            <a:endParaRPr sz="1800"/>
          </a:p>
        </p:txBody>
      </p:sp>
      <p:sp>
        <p:nvSpPr>
          <p:cNvPr id="4065" name="Google Shape;4065;p114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INF</a:t>
            </a:r>
            <a:endParaRPr sz="1800"/>
          </a:p>
        </p:txBody>
      </p:sp>
      <p:sp>
        <p:nvSpPr>
          <p:cNvPr id="4066" name="Google Shape;4066;p114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INF</a:t>
            </a:r>
            <a:endParaRPr sz="1800"/>
          </a:p>
        </p:txBody>
      </p:sp>
      <p:sp>
        <p:nvSpPr>
          <p:cNvPr id="4067" name="Google Shape;4067;p114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4068" name="Google Shape;4068;p114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4069" name="Google Shape;4069;p114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4070" name="Google Shape;4070;p114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INF</a:t>
            </a:r>
            <a:endParaRPr sz="1800"/>
          </a:p>
        </p:txBody>
      </p:sp>
      <p:cxnSp>
        <p:nvCxnSpPr>
          <p:cNvPr id="4071" name="Google Shape;4071;p114"/>
          <p:cNvCxnSpPr>
            <a:endCxn id="4067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2" name="Google Shape;4072;p114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3" name="Google Shape;4073;p114"/>
          <p:cNvCxnSpPr>
            <a:endCxn id="4069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4" name="Google Shape;4074;p114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5" name="Google Shape;4075;p114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6" name="Google Shape;4076;p114"/>
          <p:cNvCxnSpPr/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7" name="Google Shape;4077;p114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078" name="Google Shape;4078;p114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079" name="Google Shape;4079;p114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11</a:t>
            </a:r>
            <a:endParaRPr sz="1800"/>
          </a:p>
        </p:txBody>
      </p:sp>
      <p:sp>
        <p:nvSpPr>
          <p:cNvPr id="4080" name="Google Shape;4080;p114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081" name="Google Shape;4081;p114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082" name="Google Shape;4082;p114"/>
          <p:cNvSpPr/>
          <p:nvPr/>
        </p:nvSpPr>
        <p:spPr>
          <a:xfrm>
            <a:off x="6627000" y="2236350"/>
            <a:ext cx="648000" cy="335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3" name="Google Shape;4083;p114"/>
          <p:cNvSpPr txBox="1"/>
          <p:nvPr/>
        </p:nvSpPr>
        <p:spPr>
          <a:xfrm>
            <a:off x="7275000" y="2007925"/>
            <a:ext cx="176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Condição especial: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retorna apenas o valor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válido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, e não a soma deles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7" name="Shape 4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8" name="Google Shape;4088;p1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Quantos nós preciso alocar???</a:t>
            </a:r>
            <a:endParaRPr/>
          </a:p>
        </p:txBody>
      </p:sp>
      <p:pic>
        <p:nvPicPr>
          <p:cNvPr id="4089" name="Google Shape;4089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0" name="Google Shape;4090;p115"/>
          <p:cNvSpPr/>
          <p:nvPr/>
        </p:nvSpPr>
        <p:spPr>
          <a:xfrm>
            <a:off x="18880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091" name="Google Shape;4091;p115"/>
          <p:cNvSpPr/>
          <p:nvPr/>
        </p:nvSpPr>
        <p:spPr>
          <a:xfrm>
            <a:off x="90235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092" name="Google Shape;4092;p115"/>
          <p:cNvSpPr/>
          <p:nvPr/>
        </p:nvSpPr>
        <p:spPr>
          <a:xfrm>
            <a:off x="1615909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4093" name="Google Shape;4093;p115"/>
          <p:cNvSpPr/>
          <p:nvPr/>
        </p:nvSpPr>
        <p:spPr>
          <a:xfrm>
            <a:off x="2329474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094" name="Google Shape;4094;p115"/>
          <p:cNvSpPr/>
          <p:nvPr/>
        </p:nvSpPr>
        <p:spPr>
          <a:xfrm>
            <a:off x="3756573" y="4382703"/>
            <a:ext cx="713400" cy="3354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4095" name="Google Shape;4095;p115"/>
          <p:cNvSpPr/>
          <p:nvPr/>
        </p:nvSpPr>
        <p:spPr>
          <a:xfrm>
            <a:off x="4472651" y="4382703"/>
            <a:ext cx="713400" cy="3354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4096" name="Google Shape;4096;p115"/>
          <p:cNvSpPr/>
          <p:nvPr/>
        </p:nvSpPr>
        <p:spPr>
          <a:xfrm>
            <a:off x="5186205" y="4382703"/>
            <a:ext cx="713400" cy="3354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4097" name="Google Shape;4097;p115"/>
          <p:cNvSpPr/>
          <p:nvPr/>
        </p:nvSpPr>
        <p:spPr>
          <a:xfrm>
            <a:off x="188937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4098" name="Google Shape;4098;p115"/>
          <p:cNvSpPr/>
          <p:nvPr/>
        </p:nvSpPr>
        <p:spPr>
          <a:xfrm>
            <a:off x="902475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4099" name="Google Shape;4099;p115"/>
          <p:cNvSpPr/>
          <p:nvPr/>
        </p:nvSpPr>
        <p:spPr>
          <a:xfrm>
            <a:off x="1616013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4100" name="Google Shape;4100;p115"/>
          <p:cNvSpPr/>
          <p:nvPr/>
        </p:nvSpPr>
        <p:spPr>
          <a:xfrm>
            <a:off x="2329561" y="4718196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4101" name="Google Shape;4101;p115"/>
          <p:cNvSpPr/>
          <p:nvPr/>
        </p:nvSpPr>
        <p:spPr>
          <a:xfrm>
            <a:off x="3034483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4102" name="Google Shape;4102;p115"/>
          <p:cNvSpPr/>
          <p:nvPr/>
        </p:nvSpPr>
        <p:spPr>
          <a:xfrm>
            <a:off x="3756626" y="4718197"/>
            <a:ext cx="713400" cy="1521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4103" name="Google Shape;4103;p115"/>
          <p:cNvSpPr/>
          <p:nvPr/>
        </p:nvSpPr>
        <p:spPr>
          <a:xfrm>
            <a:off x="4472687" y="4718197"/>
            <a:ext cx="713400" cy="1521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4104" name="Google Shape;4104;p115"/>
          <p:cNvSpPr/>
          <p:nvPr/>
        </p:nvSpPr>
        <p:spPr>
          <a:xfrm>
            <a:off x="5186225" y="4718197"/>
            <a:ext cx="713400" cy="1521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4105" name="Google Shape;4105;p115"/>
          <p:cNvCxnSpPr/>
          <p:nvPr/>
        </p:nvCxnSpPr>
        <p:spPr>
          <a:xfrm flipH="1">
            <a:off x="544575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6" name="Google Shape;4106;p115"/>
          <p:cNvCxnSpPr/>
          <p:nvPr/>
        </p:nvCxnSpPr>
        <p:spPr>
          <a:xfrm>
            <a:off x="1059512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7" name="Google Shape;4107;p115"/>
          <p:cNvCxnSpPr/>
          <p:nvPr/>
        </p:nvCxnSpPr>
        <p:spPr>
          <a:xfrm flipH="1">
            <a:off x="1973099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8" name="Google Shape;4108;p115"/>
          <p:cNvCxnSpPr/>
          <p:nvPr/>
        </p:nvCxnSpPr>
        <p:spPr>
          <a:xfrm>
            <a:off x="2487223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9" name="Google Shape;4109;p115"/>
          <p:cNvCxnSpPr/>
          <p:nvPr/>
        </p:nvCxnSpPr>
        <p:spPr>
          <a:xfrm flipH="1">
            <a:off x="3401585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0" name="Google Shape;4110;p115"/>
          <p:cNvCxnSpPr/>
          <p:nvPr/>
        </p:nvCxnSpPr>
        <p:spPr>
          <a:xfrm>
            <a:off x="3915710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1" name="Google Shape;4111;p115"/>
          <p:cNvCxnSpPr/>
          <p:nvPr/>
        </p:nvCxnSpPr>
        <p:spPr>
          <a:xfrm flipH="1">
            <a:off x="4830084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2" name="Google Shape;4112;p115"/>
          <p:cNvCxnSpPr/>
          <p:nvPr/>
        </p:nvCxnSpPr>
        <p:spPr>
          <a:xfrm>
            <a:off x="5344209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3" name="Google Shape;4113;p115"/>
          <p:cNvSpPr/>
          <p:nvPr/>
        </p:nvSpPr>
        <p:spPr>
          <a:xfrm>
            <a:off x="196588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4114" name="Google Shape;4114;p115"/>
          <p:cNvSpPr/>
          <p:nvPr/>
        </p:nvSpPr>
        <p:spPr>
          <a:xfrm>
            <a:off x="901588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115" name="Google Shape;4115;p115"/>
          <p:cNvSpPr/>
          <p:nvPr/>
        </p:nvSpPr>
        <p:spPr>
          <a:xfrm>
            <a:off x="1624988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4116" name="Google Shape;4116;p115"/>
          <p:cNvSpPr/>
          <p:nvPr/>
        </p:nvSpPr>
        <p:spPr>
          <a:xfrm>
            <a:off x="2329988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4117" name="Google Shape;4117;p115"/>
          <p:cNvSpPr/>
          <p:nvPr/>
        </p:nvSpPr>
        <p:spPr>
          <a:xfrm>
            <a:off x="4481813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0</a:t>
            </a:r>
            <a:endParaRPr sz="1800"/>
          </a:p>
        </p:txBody>
      </p:sp>
      <p:sp>
        <p:nvSpPr>
          <p:cNvPr id="4118" name="Google Shape;4118;p115"/>
          <p:cNvSpPr/>
          <p:nvPr/>
        </p:nvSpPr>
        <p:spPr>
          <a:xfrm>
            <a:off x="5186813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0</a:t>
            </a:r>
            <a:endParaRPr sz="1800"/>
          </a:p>
        </p:txBody>
      </p:sp>
      <p:sp>
        <p:nvSpPr>
          <p:cNvPr id="4119" name="Google Shape;4119;p115"/>
          <p:cNvSpPr/>
          <p:nvPr/>
        </p:nvSpPr>
        <p:spPr>
          <a:xfrm>
            <a:off x="3758400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0</a:t>
            </a:r>
            <a:endParaRPr sz="1800"/>
          </a:p>
        </p:txBody>
      </p:sp>
      <p:sp>
        <p:nvSpPr>
          <p:cNvPr id="4120" name="Google Shape;4120;p115"/>
          <p:cNvSpPr/>
          <p:nvPr/>
        </p:nvSpPr>
        <p:spPr>
          <a:xfrm>
            <a:off x="1249126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4121" name="Google Shape;4121;p115"/>
          <p:cNvSpPr/>
          <p:nvPr/>
        </p:nvSpPr>
        <p:spPr>
          <a:xfrm>
            <a:off x="544113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4122" name="Google Shape;4122;p115"/>
          <p:cNvSpPr/>
          <p:nvPr/>
        </p:nvSpPr>
        <p:spPr>
          <a:xfrm>
            <a:off x="1972524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4123" name="Google Shape;4123;p115"/>
          <p:cNvSpPr/>
          <p:nvPr/>
        </p:nvSpPr>
        <p:spPr>
          <a:xfrm>
            <a:off x="4829352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0</a:t>
            </a:r>
            <a:endParaRPr sz="1800"/>
          </a:p>
        </p:txBody>
      </p:sp>
      <p:cxnSp>
        <p:nvCxnSpPr>
          <p:cNvPr id="4124" name="Google Shape;4124;p115"/>
          <p:cNvCxnSpPr>
            <a:endCxn id="4120" idx="0"/>
          </p:cNvCxnSpPr>
          <p:nvPr/>
        </p:nvCxnSpPr>
        <p:spPr>
          <a:xfrm flipH="1">
            <a:off x="160162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5" name="Google Shape;4125;p115"/>
          <p:cNvCxnSpPr/>
          <p:nvPr/>
        </p:nvCxnSpPr>
        <p:spPr>
          <a:xfrm>
            <a:off x="3198176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6" name="Google Shape;4126;p115"/>
          <p:cNvCxnSpPr>
            <a:endCxn id="4122" idx="0"/>
          </p:cNvCxnSpPr>
          <p:nvPr/>
        </p:nvCxnSpPr>
        <p:spPr>
          <a:xfrm>
            <a:off x="1767924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7" name="Google Shape;4127;p115"/>
          <p:cNvCxnSpPr/>
          <p:nvPr/>
        </p:nvCxnSpPr>
        <p:spPr>
          <a:xfrm flipH="1">
            <a:off x="896625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8" name="Google Shape;4128;p115"/>
          <p:cNvCxnSpPr/>
          <p:nvPr/>
        </p:nvCxnSpPr>
        <p:spPr>
          <a:xfrm>
            <a:off x="4615475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9" name="Google Shape;4129;p115"/>
          <p:cNvCxnSpPr/>
          <p:nvPr/>
        </p:nvCxnSpPr>
        <p:spPr>
          <a:xfrm flipH="1">
            <a:off x="3753431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0" name="Google Shape;4130;p115"/>
          <p:cNvSpPr/>
          <p:nvPr/>
        </p:nvSpPr>
        <p:spPr>
          <a:xfrm>
            <a:off x="3034413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131" name="Google Shape;4131;p115"/>
          <p:cNvSpPr/>
          <p:nvPr/>
        </p:nvSpPr>
        <p:spPr>
          <a:xfrm>
            <a:off x="3053400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132" name="Google Shape;4132;p115"/>
          <p:cNvSpPr/>
          <p:nvPr/>
        </p:nvSpPr>
        <p:spPr>
          <a:xfrm>
            <a:off x="2664517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11</a:t>
            </a:r>
            <a:endParaRPr sz="1800"/>
          </a:p>
        </p:txBody>
      </p:sp>
      <p:sp>
        <p:nvSpPr>
          <p:cNvPr id="4133" name="Google Shape;4133;p115"/>
          <p:cNvSpPr/>
          <p:nvPr/>
        </p:nvSpPr>
        <p:spPr>
          <a:xfrm>
            <a:off x="4105959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134" name="Google Shape;4134;p115"/>
          <p:cNvSpPr/>
          <p:nvPr/>
        </p:nvSpPr>
        <p:spPr>
          <a:xfrm>
            <a:off x="3400931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8" name="Shape 4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Google Shape;4139;p1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Quantos nós preciso alocar???</a:t>
            </a:r>
            <a:endParaRPr/>
          </a:p>
        </p:txBody>
      </p:sp>
      <p:pic>
        <p:nvPicPr>
          <p:cNvPr id="4140" name="Google Shape;4140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1" name="Google Shape;4141;p116"/>
          <p:cNvSpPr/>
          <p:nvPr/>
        </p:nvSpPr>
        <p:spPr>
          <a:xfrm>
            <a:off x="18880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142" name="Google Shape;4142;p116"/>
          <p:cNvSpPr/>
          <p:nvPr/>
        </p:nvSpPr>
        <p:spPr>
          <a:xfrm>
            <a:off x="90235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143" name="Google Shape;4143;p116"/>
          <p:cNvSpPr/>
          <p:nvPr/>
        </p:nvSpPr>
        <p:spPr>
          <a:xfrm>
            <a:off x="1615909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4144" name="Google Shape;4144;p116"/>
          <p:cNvSpPr/>
          <p:nvPr/>
        </p:nvSpPr>
        <p:spPr>
          <a:xfrm>
            <a:off x="2329474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145" name="Google Shape;4145;p116"/>
          <p:cNvSpPr/>
          <p:nvPr/>
        </p:nvSpPr>
        <p:spPr>
          <a:xfrm>
            <a:off x="3756573" y="4382703"/>
            <a:ext cx="713400" cy="3354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4146" name="Google Shape;4146;p116"/>
          <p:cNvSpPr/>
          <p:nvPr/>
        </p:nvSpPr>
        <p:spPr>
          <a:xfrm>
            <a:off x="4472651" y="4382703"/>
            <a:ext cx="713400" cy="3354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4147" name="Google Shape;4147;p116"/>
          <p:cNvSpPr/>
          <p:nvPr/>
        </p:nvSpPr>
        <p:spPr>
          <a:xfrm>
            <a:off x="5186205" y="4382703"/>
            <a:ext cx="713400" cy="3354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4148" name="Google Shape;4148;p116"/>
          <p:cNvSpPr/>
          <p:nvPr/>
        </p:nvSpPr>
        <p:spPr>
          <a:xfrm>
            <a:off x="188937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4149" name="Google Shape;4149;p116"/>
          <p:cNvSpPr/>
          <p:nvPr/>
        </p:nvSpPr>
        <p:spPr>
          <a:xfrm>
            <a:off x="902475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4150" name="Google Shape;4150;p116"/>
          <p:cNvSpPr/>
          <p:nvPr/>
        </p:nvSpPr>
        <p:spPr>
          <a:xfrm>
            <a:off x="1616013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4151" name="Google Shape;4151;p116"/>
          <p:cNvSpPr/>
          <p:nvPr/>
        </p:nvSpPr>
        <p:spPr>
          <a:xfrm>
            <a:off x="2329561" y="4718196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4152" name="Google Shape;4152;p116"/>
          <p:cNvSpPr/>
          <p:nvPr/>
        </p:nvSpPr>
        <p:spPr>
          <a:xfrm>
            <a:off x="3034483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4153" name="Google Shape;4153;p116"/>
          <p:cNvSpPr/>
          <p:nvPr/>
        </p:nvSpPr>
        <p:spPr>
          <a:xfrm>
            <a:off x="3756626" y="4718197"/>
            <a:ext cx="713400" cy="1521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4154" name="Google Shape;4154;p116"/>
          <p:cNvSpPr/>
          <p:nvPr/>
        </p:nvSpPr>
        <p:spPr>
          <a:xfrm>
            <a:off x="4472687" y="4718197"/>
            <a:ext cx="713400" cy="1521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4155" name="Google Shape;4155;p116"/>
          <p:cNvSpPr/>
          <p:nvPr/>
        </p:nvSpPr>
        <p:spPr>
          <a:xfrm>
            <a:off x="5186225" y="4718197"/>
            <a:ext cx="713400" cy="1521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4156" name="Google Shape;4156;p116"/>
          <p:cNvCxnSpPr/>
          <p:nvPr/>
        </p:nvCxnSpPr>
        <p:spPr>
          <a:xfrm flipH="1">
            <a:off x="544575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7" name="Google Shape;4157;p116"/>
          <p:cNvCxnSpPr/>
          <p:nvPr/>
        </p:nvCxnSpPr>
        <p:spPr>
          <a:xfrm>
            <a:off x="1059512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8" name="Google Shape;4158;p116"/>
          <p:cNvCxnSpPr/>
          <p:nvPr/>
        </p:nvCxnSpPr>
        <p:spPr>
          <a:xfrm flipH="1">
            <a:off x="1973099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9" name="Google Shape;4159;p116"/>
          <p:cNvCxnSpPr/>
          <p:nvPr/>
        </p:nvCxnSpPr>
        <p:spPr>
          <a:xfrm>
            <a:off x="2487223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0" name="Google Shape;4160;p116"/>
          <p:cNvCxnSpPr/>
          <p:nvPr/>
        </p:nvCxnSpPr>
        <p:spPr>
          <a:xfrm flipH="1">
            <a:off x="3401585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1" name="Google Shape;4161;p116"/>
          <p:cNvCxnSpPr/>
          <p:nvPr/>
        </p:nvCxnSpPr>
        <p:spPr>
          <a:xfrm>
            <a:off x="3915710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2" name="Google Shape;4162;p116"/>
          <p:cNvCxnSpPr/>
          <p:nvPr/>
        </p:nvCxnSpPr>
        <p:spPr>
          <a:xfrm flipH="1">
            <a:off x="4830084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3" name="Google Shape;4163;p116"/>
          <p:cNvCxnSpPr/>
          <p:nvPr/>
        </p:nvCxnSpPr>
        <p:spPr>
          <a:xfrm>
            <a:off x="5344209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4" name="Google Shape;4164;p116"/>
          <p:cNvSpPr/>
          <p:nvPr/>
        </p:nvSpPr>
        <p:spPr>
          <a:xfrm>
            <a:off x="196588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4165" name="Google Shape;4165;p116"/>
          <p:cNvSpPr/>
          <p:nvPr/>
        </p:nvSpPr>
        <p:spPr>
          <a:xfrm>
            <a:off x="901588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166" name="Google Shape;4166;p116"/>
          <p:cNvSpPr/>
          <p:nvPr/>
        </p:nvSpPr>
        <p:spPr>
          <a:xfrm>
            <a:off x="1624988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4167" name="Google Shape;4167;p116"/>
          <p:cNvSpPr/>
          <p:nvPr/>
        </p:nvSpPr>
        <p:spPr>
          <a:xfrm>
            <a:off x="2329988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4168" name="Google Shape;4168;p116"/>
          <p:cNvSpPr/>
          <p:nvPr/>
        </p:nvSpPr>
        <p:spPr>
          <a:xfrm>
            <a:off x="4481813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0</a:t>
            </a:r>
            <a:endParaRPr sz="1800"/>
          </a:p>
        </p:txBody>
      </p:sp>
      <p:sp>
        <p:nvSpPr>
          <p:cNvPr id="4169" name="Google Shape;4169;p116"/>
          <p:cNvSpPr/>
          <p:nvPr/>
        </p:nvSpPr>
        <p:spPr>
          <a:xfrm>
            <a:off x="5186813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0</a:t>
            </a:r>
            <a:endParaRPr sz="1800"/>
          </a:p>
        </p:txBody>
      </p:sp>
      <p:sp>
        <p:nvSpPr>
          <p:cNvPr id="4170" name="Google Shape;4170;p116"/>
          <p:cNvSpPr/>
          <p:nvPr/>
        </p:nvSpPr>
        <p:spPr>
          <a:xfrm>
            <a:off x="3758400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0</a:t>
            </a:r>
            <a:endParaRPr sz="1800"/>
          </a:p>
        </p:txBody>
      </p:sp>
      <p:sp>
        <p:nvSpPr>
          <p:cNvPr id="4171" name="Google Shape;4171;p116"/>
          <p:cNvSpPr/>
          <p:nvPr/>
        </p:nvSpPr>
        <p:spPr>
          <a:xfrm>
            <a:off x="1249126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4172" name="Google Shape;4172;p116"/>
          <p:cNvSpPr/>
          <p:nvPr/>
        </p:nvSpPr>
        <p:spPr>
          <a:xfrm>
            <a:off x="544113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4173" name="Google Shape;4173;p116"/>
          <p:cNvSpPr/>
          <p:nvPr/>
        </p:nvSpPr>
        <p:spPr>
          <a:xfrm>
            <a:off x="1972524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4174" name="Google Shape;4174;p116"/>
          <p:cNvSpPr/>
          <p:nvPr/>
        </p:nvSpPr>
        <p:spPr>
          <a:xfrm>
            <a:off x="4829352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0</a:t>
            </a:r>
            <a:endParaRPr sz="1800"/>
          </a:p>
        </p:txBody>
      </p:sp>
      <p:cxnSp>
        <p:nvCxnSpPr>
          <p:cNvPr id="4175" name="Google Shape;4175;p116"/>
          <p:cNvCxnSpPr>
            <a:endCxn id="4171" idx="0"/>
          </p:cNvCxnSpPr>
          <p:nvPr/>
        </p:nvCxnSpPr>
        <p:spPr>
          <a:xfrm flipH="1">
            <a:off x="160162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6" name="Google Shape;4176;p116"/>
          <p:cNvCxnSpPr/>
          <p:nvPr/>
        </p:nvCxnSpPr>
        <p:spPr>
          <a:xfrm>
            <a:off x="3198176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7" name="Google Shape;4177;p116"/>
          <p:cNvCxnSpPr>
            <a:endCxn id="4173" idx="0"/>
          </p:cNvCxnSpPr>
          <p:nvPr/>
        </p:nvCxnSpPr>
        <p:spPr>
          <a:xfrm>
            <a:off x="1767924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8" name="Google Shape;4178;p116"/>
          <p:cNvCxnSpPr/>
          <p:nvPr/>
        </p:nvCxnSpPr>
        <p:spPr>
          <a:xfrm flipH="1">
            <a:off x="896625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9" name="Google Shape;4179;p116"/>
          <p:cNvCxnSpPr/>
          <p:nvPr/>
        </p:nvCxnSpPr>
        <p:spPr>
          <a:xfrm>
            <a:off x="4615475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0" name="Google Shape;4180;p116"/>
          <p:cNvCxnSpPr/>
          <p:nvPr/>
        </p:nvCxnSpPr>
        <p:spPr>
          <a:xfrm flipH="1">
            <a:off x="3753431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1" name="Google Shape;4181;p116"/>
          <p:cNvSpPr/>
          <p:nvPr/>
        </p:nvSpPr>
        <p:spPr>
          <a:xfrm>
            <a:off x="3034413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182" name="Google Shape;4182;p116"/>
          <p:cNvSpPr/>
          <p:nvPr/>
        </p:nvSpPr>
        <p:spPr>
          <a:xfrm>
            <a:off x="3053400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183" name="Google Shape;4183;p116"/>
          <p:cNvSpPr/>
          <p:nvPr/>
        </p:nvSpPr>
        <p:spPr>
          <a:xfrm>
            <a:off x="2664517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11</a:t>
            </a:r>
            <a:endParaRPr sz="1800"/>
          </a:p>
        </p:txBody>
      </p:sp>
      <p:sp>
        <p:nvSpPr>
          <p:cNvPr id="4184" name="Google Shape;4184;p116"/>
          <p:cNvSpPr/>
          <p:nvPr/>
        </p:nvSpPr>
        <p:spPr>
          <a:xfrm>
            <a:off x="4105959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185" name="Google Shape;4185;p116"/>
          <p:cNvSpPr/>
          <p:nvPr/>
        </p:nvSpPr>
        <p:spPr>
          <a:xfrm>
            <a:off x="3400931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186" name="Google Shape;4186;p116"/>
          <p:cNvSpPr/>
          <p:nvPr/>
        </p:nvSpPr>
        <p:spPr>
          <a:xfrm>
            <a:off x="6012700" y="3885700"/>
            <a:ext cx="705000" cy="335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7" name="Google Shape;4187;p116"/>
          <p:cNvSpPr txBox="1"/>
          <p:nvPr/>
        </p:nvSpPr>
        <p:spPr>
          <a:xfrm>
            <a:off x="6838575" y="3745425"/>
            <a:ext cx="205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Para um vetor de n elementos, alocar um vetor de 2n elementos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1" name="Shape 4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2" name="Google Shape;4192;p1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Quantos nós preciso alocar???</a:t>
            </a:r>
            <a:endParaRPr/>
          </a:p>
        </p:txBody>
      </p:sp>
      <p:pic>
        <p:nvPicPr>
          <p:cNvPr id="4193" name="Google Shape;4193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4" name="Google Shape;4194;p117"/>
          <p:cNvSpPr/>
          <p:nvPr/>
        </p:nvSpPr>
        <p:spPr>
          <a:xfrm>
            <a:off x="18880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195" name="Google Shape;4195;p117"/>
          <p:cNvSpPr/>
          <p:nvPr/>
        </p:nvSpPr>
        <p:spPr>
          <a:xfrm>
            <a:off x="90235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196" name="Google Shape;4196;p117"/>
          <p:cNvSpPr/>
          <p:nvPr/>
        </p:nvSpPr>
        <p:spPr>
          <a:xfrm>
            <a:off x="1615909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4197" name="Google Shape;4197;p117"/>
          <p:cNvSpPr/>
          <p:nvPr/>
        </p:nvSpPr>
        <p:spPr>
          <a:xfrm>
            <a:off x="2329474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198" name="Google Shape;4198;p117"/>
          <p:cNvSpPr/>
          <p:nvPr/>
        </p:nvSpPr>
        <p:spPr>
          <a:xfrm>
            <a:off x="3756573" y="4382703"/>
            <a:ext cx="713400" cy="3354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4199" name="Google Shape;4199;p117"/>
          <p:cNvSpPr/>
          <p:nvPr/>
        </p:nvSpPr>
        <p:spPr>
          <a:xfrm>
            <a:off x="4472651" y="4382703"/>
            <a:ext cx="713400" cy="3354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4200" name="Google Shape;4200;p117"/>
          <p:cNvSpPr/>
          <p:nvPr/>
        </p:nvSpPr>
        <p:spPr>
          <a:xfrm>
            <a:off x="5186205" y="4382703"/>
            <a:ext cx="713400" cy="3354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4201" name="Google Shape;4201;p117"/>
          <p:cNvSpPr/>
          <p:nvPr/>
        </p:nvSpPr>
        <p:spPr>
          <a:xfrm>
            <a:off x="188937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4202" name="Google Shape;4202;p117"/>
          <p:cNvSpPr/>
          <p:nvPr/>
        </p:nvSpPr>
        <p:spPr>
          <a:xfrm>
            <a:off x="902475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4203" name="Google Shape;4203;p117"/>
          <p:cNvSpPr/>
          <p:nvPr/>
        </p:nvSpPr>
        <p:spPr>
          <a:xfrm>
            <a:off x="1616013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4204" name="Google Shape;4204;p117"/>
          <p:cNvSpPr/>
          <p:nvPr/>
        </p:nvSpPr>
        <p:spPr>
          <a:xfrm>
            <a:off x="2329561" y="4718196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4205" name="Google Shape;4205;p117"/>
          <p:cNvSpPr/>
          <p:nvPr/>
        </p:nvSpPr>
        <p:spPr>
          <a:xfrm>
            <a:off x="3034483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4206" name="Google Shape;4206;p117"/>
          <p:cNvSpPr/>
          <p:nvPr/>
        </p:nvSpPr>
        <p:spPr>
          <a:xfrm>
            <a:off x="3756626" y="4718197"/>
            <a:ext cx="713400" cy="1521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4207" name="Google Shape;4207;p117"/>
          <p:cNvSpPr/>
          <p:nvPr/>
        </p:nvSpPr>
        <p:spPr>
          <a:xfrm>
            <a:off x="4472687" y="4718197"/>
            <a:ext cx="713400" cy="1521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4208" name="Google Shape;4208;p117"/>
          <p:cNvSpPr/>
          <p:nvPr/>
        </p:nvSpPr>
        <p:spPr>
          <a:xfrm>
            <a:off x="5186225" y="4718197"/>
            <a:ext cx="713400" cy="1521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4209" name="Google Shape;4209;p117"/>
          <p:cNvCxnSpPr/>
          <p:nvPr/>
        </p:nvCxnSpPr>
        <p:spPr>
          <a:xfrm flipH="1">
            <a:off x="544575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0" name="Google Shape;4210;p117"/>
          <p:cNvCxnSpPr/>
          <p:nvPr/>
        </p:nvCxnSpPr>
        <p:spPr>
          <a:xfrm>
            <a:off x="1059512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1" name="Google Shape;4211;p117"/>
          <p:cNvCxnSpPr/>
          <p:nvPr/>
        </p:nvCxnSpPr>
        <p:spPr>
          <a:xfrm flipH="1">
            <a:off x="1973099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2" name="Google Shape;4212;p117"/>
          <p:cNvCxnSpPr/>
          <p:nvPr/>
        </p:nvCxnSpPr>
        <p:spPr>
          <a:xfrm>
            <a:off x="2487223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3" name="Google Shape;4213;p117"/>
          <p:cNvCxnSpPr/>
          <p:nvPr/>
        </p:nvCxnSpPr>
        <p:spPr>
          <a:xfrm flipH="1">
            <a:off x="3401585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4" name="Google Shape;4214;p117"/>
          <p:cNvCxnSpPr/>
          <p:nvPr/>
        </p:nvCxnSpPr>
        <p:spPr>
          <a:xfrm>
            <a:off x="3915710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5" name="Google Shape;4215;p117"/>
          <p:cNvCxnSpPr/>
          <p:nvPr/>
        </p:nvCxnSpPr>
        <p:spPr>
          <a:xfrm flipH="1">
            <a:off x="4830084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6" name="Google Shape;4216;p117"/>
          <p:cNvCxnSpPr/>
          <p:nvPr/>
        </p:nvCxnSpPr>
        <p:spPr>
          <a:xfrm>
            <a:off x="5344209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7" name="Google Shape;4217;p117"/>
          <p:cNvSpPr/>
          <p:nvPr/>
        </p:nvSpPr>
        <p:spPr>
          <a:xfrm>
            <a:off x="196588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4218" name="Google Shape;4218;p117"/>
          <p:cNvSpPr/>
          <p:nvPr/>
        </p:nvSpPr>
        <p:spPr>
          <a:xfrm>
            <a:off x="901588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219" name="Google Shape;4219;p117"/>
          <p:cNvSpPr/>
          <p:nvPr/>
        </p:nvSpPr>
        <p:spPr>
          <a:xfrm>
            <a:off x="1624988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4220" name="Google Shape;4220;p117"/>
          <p:cNvSpPr/>
          <p:nvPr/>
        </p:nvSpPr>
        <p:spPr>
          <a:xfrm>
            <a:off x="2329988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4221" name="Google Shape;4221;p117"/>
          <p:cNvSpPr/>
          <p:nvPr/>
        </p:nvSpPr>
        <p:spPr>
          <a:xfrm>
            <a:off x="4481813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0</a:t>
            </a:r>
            <a:endParaRPr sz="1800"/>
          </a:p>
        </p:txBody>
      </p:sp>
      <p:sp>
        <p:nvSpPr>
          <p:cNvPr id="4222" name="Google Shape;4222;p117"/>
          <p:cNvSpPr/>
          <p:nvPr/>
        </p:nvSpPr>
        <p:spPr>
          <a:xfrm>
            <a:off x="5186813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0</a:t>
            </a:r>
            <a:endParaRPr sz="1800"/>
          </a:p>
        </p:txBody>
      </p:sp>
      <p:sp>
        <p:nvSpPr>
          <p:cNvPr id="4223" name="Google Shape;4223;p117"/>
          <p:cNvSpPr/>
          <p:nvPr/>
        </p:nvSpPr>
        <p:spPr>
          <a:xfrm>
            <a:off x="3758400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0</a:t>
            </a:r>
            <a:endParaRPr sz="1800"/>
          </a:p>
        </p:txBody>
      </p:sp>
      <p:sp>
        <p:nvSpPr>
          <p:cNvPr id="4224" name="Google Shape;4224;p117"/>
          <p:cNvSpPr/>
          <p:nvPr/>
        </p:nvSpPr>
        <p:spPr>
          <a:xfrm>
            <a:off x="1249126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4225" name="Google Shape;4225;p117"/>
          <p:cNvSpPr/>
          <p:nvPr/>
        </p:nvSpPr>
        <p:spPr>
          <a:xfrm>
            <a:off x="544113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4226" name="Google Shape;4226;p117"/>
          <p:cNvSpPr/>
          <p:nvPr/>
        </p:nvSpPr>
        <p:spPr>
          <a:xfrm>
            <a:off x="1972524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4227" name="Google Shape;4227;p117"/>
          <p:cNvSpPr/>
          <p:nvPr/>
        </p:nvSpPr>
        <p:spPr>
          <a:xfrm>
            <a:off x="4829352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0</a:t>
            </a:r>
            <a:endParaRPr sz="1800"/>
          </a:p>
        </p:txBody>
      </p:sp>
      <p:cxnSp>
        <p:nvCxnSpPr>
          <p:cNvPr id="4228" name="Google Shape;4228;p117"/>
          <p:cNvCxnSpPr>
            <a:endCxn id="4224" idx="0"/>
          </p:cNvCxnSpPr>
          <p:nvPr/>
        </p:nvCxnSpPr>
        <p:spPr>
          <a:xfrm flipH="1">
            <a:off x="160162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9" name="Google Shape;4229;p117"/>
          <p:cNvCxnSpPr/>
          <p:nvPr/>
        </p:nvCxnSpPr>
        <p:spPr>
          <a:xfrm>
            <a:off x="3198176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0" name="Google Shape;4230;p117"/>
          <p:cNvCxnSpPr>
            <a:endCxn id="4226" idx="0"/>
          </p:cNvCxnSpPr>
          <p:nvPr/>
        </p:nvCxnSpPr>
        <p:spPr>
          <a:xfrm>
            <a:off x="1767924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1" name="Google Shape;4231;p117"/>
          <p:cNvCxnSpPr/>
          <p:nvPr/>
        </p:nvCxnSpPr>
        <p:spPr>
          <a:xfrm flipH="1">
            <a:off x="896625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2" name="Google Shape;4232;p117"/>
          <p:cNvCxnSpPr/>
          <p:nvPr/>
        </p:nvCxnSpPr>
        <p:spPr>
          <a:xfrm>
            <a:off x="4615475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3" name="Google Shape;4233;p117"/>
          <p:cNvCxnSpPr/>
          <p:nvPr/>
        </p:nvCxnSpPr>
        <p:spPr>
          <a:xfrm flipH="1">
            <a:off x="3753431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4" name="Google Shape;4234;p117"/>
          <p:cNvSpPr/>
          <p:nvPr/>
        </p:nvSpPr>
        <p:spPr>
          <a:xfrm>
            <a:off x="3034413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235" name="Google Shape;4235;p117"/>
          <p:cNvSpPr/>
          <p:nvPr/>
        </p:nvSpPr>
        <p:spPr>
          <a:xfrm>
            <a:off x="3053400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236" name="Google Shape;4236;p117"/>
          <p:cNvSpPr/>
          <p:nvPr/>
        </p:nvSpPr>
        <p:spPr>
          <a:xfrm>
            <a:off x="2664517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11</a:t>
            </a:r>
            <a:endParaRPr sz="1800"/>
          </a:p>
        </p:txBody>
      </p:sp>
      <p:sp>
        <p:nvSpPr>
          <p:cNvPr id="4237" name="Google Shape;4237;p117"/>
          <p:cNvSpPr/>
          <p:nvPr/>
        </p:nvSpPr>
        <p:spPr>
          <a:xfrm>
            <a:off x="4105959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238" name="Google Shape;4238;p117"/>
          <p:cNvSpPr/>
          <p:nvPr/>
        </p:nvSpPr>
        <p:spPr>
          <a:xfrm>
            <a:off x="3400931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239" name="Google Shape;4239;p117"/>
          <p:cNvSpPr/>
          <p:nvPr/>
        </p:nvSpPr>
        <p:spPr>
          <a:xfrm>
            <a:off x="6012700" y="3885700"/>
            <a:ext cx="705000" cy="335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0" name="Google Shape;4240;p117"/>
          <p:cNvSpPr txBox="1"/>
          <p:nvPr/>
        </p:nvSpPr>
        <p:spPr>
          <a:xfrm>
            <a:off x="6838575" y="3745425"/>
            <a:ext cx="2051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Para um vetor de n elementos, alocar um vetor de (2n) elementos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1" name="Google Shape;4241;p117"/>
          <p:cNvSpPr/>
          <p:nvPr/>
        </p:nvSpPr>
        <p:spPr>
          <a:xfrm>
            <a:off x="5798250" y="807525"/>
            <a:ext cx="189600" cy="2937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2" name="Google Shape;4242;p117"/>
          <p:cNvSpPr/>
          <p:nvPr/>
        </p:nvSpPr>
        <p:spPr>
          <a:xfrm>
            <a:off x="6091525" y="2108775"/>
            <a:ext cx="705000" cy="335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3" name="Google Shape;4243;p117"/>
          <p:cNvSpPr txBox="1"/>
          <p:nvPr/>
        </p:nvSpPr>
        <p:spPr>
          <a:xfrm>
            <a:off x="6998625" y="1968675"/>
            <a:ext cx="173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Alocar (tamanho do vetor -1) elementos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7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8" name="Google Shape;4248;p1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Quantos nós preciso alocar???</a:t>
            </a:r>
            <a:endParaRPr/>
          </a:p>
        </p:txBody>
      </p:sp>
      <p:pic>
        <p:nvPicPr>
          <p:cNvPr id="4249" name="Google Shape;4249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0" name="Google Shape;4250;p118"/>
          <p:cNvSpPr/>
          <p:nvPr/>
        </p:nvSpPr>
        <p:spPr>
          <a:xfrm>
            <a:off x="18880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251" name="Google Shape;4251;p118"/>
          <p:cNvSpPr/>
          <p:nvPr/>
        </p:nvSpPr>
        <p:spPr>
          <a:xfrm>
            <a:off x="90235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252" name="Google Shape;4252;p118"/>
          <p:cNvSpPr/>
          <p:nvPr/>
        </p:nvSpPr>
        <p:spPr>
          <a:xfrm>
            <a:off x="1615909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4253" name="Google Shape;4253;p118"/>
          <p:cNvSpPr/>
          <p:nvPr/>
        </p:nvSpPr>
        <p:spPr>
          <a:xfrm>
            <a:off x="2329474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254" name="Google Shape;4254;p118"/>
          <p:cNvSpPr/>
          <p:nvPr/>
        </p:nvSpPr>
        <p:spPr>
          <a:xfrm>
            <a:off x="3756573" y="4382703"/>
            <a:ext cx="713400" cy="3354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4255" name="Google Shape;4255;p118"/>
          <p:cNvSpPr/>
          <p:nvPr/>
        </p:nvSpPr>
        <p:spPr>
          <a:xfrm>
            <a:off x="4472651" y="4382703"/>
            <a:ext cx="713400" cy="3354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4256" name="Google Shape;4256;p118"/>
          <p:cNvSpPr/>
          <p:nvPr/>
        </p:nvSpPr>
        <p:spPr>
          <a:xfrm>
            <a:off x="5186205" y="4382703"/>
            <a:ext cx="713400" cy="3354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4257" name="Google Shape;4257;p118"/>
          <p:cNvSpPr/>
          <p:nvPr/>
        </p:nvSpPr>
        <p:spPr>
          <a:xfrm>
            <a:off x="188937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4258" name="Google Shape;4258;p118"/>
          <p:cNvSpPr/>
          <p:nvPr/>
        </p:nvSpPr>
        <p:spPr>
          <a:xfrm>
            <a:off x="902475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4259" name="Google Shape;4259;p118"/>
          <p:cNvSpPr/>
          <p:nvPr/>
        </p:nvSpPr>
        <p:spPr>
          <a:xfrm>
            <a:off x="1616013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4260" name="Google Shape;4260;p118"/>
          <p:cNvSpPr/>
          <p:nvPr/>
        </p:nvSpPr>
        <p:spPr>
          <a:xfrm>
            <a:off x="2329561" y="4718196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4261" name="Google Shape;4261;p118"/>
          <p:cNvSpPr/>
          <p:nvPr/>
        </p:nvSpPr>
        <p:spPr>
          <a:xfrm>
            <a:off x="3034483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4262" name="Google Shape;4262;p118"/>
          <p:cNvSpPr/>
          <p:nvPr/>
        </p:nvSpPr>
        <p:spPr>
          <a:xfrm>
            <a:off x="3756626" y="4718197"/>
            <a:ext cx="713400" cy="1521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4263" name="Google Shape;4263;p118"/>
          <p:cNvSpPr/>
          <p:nvPr/>
        </p:nvSpPr>
        <p:spPr>
          <a:xfrm>
            <a:off x="4472687" y="4718197"/>
            <a:ext cx="713400" cy="1521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4264" name="Google Shape;4264;p118"/>
          <p:cNvSpPr/>
          <p:nvPr/>
        </p:nvSpPr>
        <p:spPr>
          <a:xfrm>
            <a:off x="5186225" y="4718197"/>
            <a:ext cx="713400" cy="1521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4265" name="Google Shape;4265;p118"/>
          <p:cNvCxnSpPr/>
          <p:nvPr/>
        </p:nvCxnSpPr>
        <p:spPr>
          <a:xfrm flipH="1">
            <a:off x="544575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6" name="Google Shape;4266;p118"/>
          <p:cNvCxnSpPr/>
          <p:nvPr/>
        </p:nvCxnSpPr>
        <p:spPr>
          <a:xfrm>
            <a:off x="1059512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7" name="Google Shape;4267;p118"/>
          <p:cNvCxnSpPr/>
          <p:nvPr/>
        </p:nvCxnSpPr>
        <p:spPr>
          <a:xfrm flipH="1">
            <a:off x="1973099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8" name="Google Shape;4268;p118"/>
          <p:cNvCxnSpPr/>
          <p:nvPr/>
        </p:nvCxnSpPr>
        <p:spPr>
          <a:xfrm>
            <a:off x="2487223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9" name="Google Shape;4269;p118"/>
          <p:cNvCxnSpPr/>
          <p:nvPr/>
        </p:nvCxnSpPr>
        <p:spPr>
          <a:xfrm flipH="1">
            <a:off x="3401585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0" name="Google Shape;4270;p118"/>
          <p:cNvCxnSpPr/>
          <p:nvPr/>
        </p:nvCxnSpPr>
        <p:spPr>
          <a:xfrm>
            <a:off x="3915710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1" name="Google Shape;4271;p118"/>
          <p:cNvCxnSpPr/>
          <p:nvPr/>
        </p:nvCxnSpPr>
        <p:spPr>
          <a:xfrm flipH="1">
            <a:off x="4830084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2" name="Google Shape;4272;p118"/>
          <p:cNvCxnSpPr/>
          <p:nvPr/>
        </p:nvCxnSpPr>
        <p:spPr>
          <a:xfrm>
            <a:off x="5344209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3" name="Google Shape;4273;p118"/>
          <p:cNvSpPr/>
          <p:nvPr/>
        </p:nvSpPr>
        <p:spPr>
          <a:xfrm>
            <a:off x="196588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4274" name="Google Shape;4274;p118"/>
          <p:cNvSpPr/>
          <p:nvPr/>
        </p:nvSpPr>
        <p:spPr>
          <a:xfrm>
            <a:off x="901588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275" name="Google Shape;4275;p118"/>
          <p:cNvSpPr/>
          <p:nvPr/>
        </p:nvSpPr>
        <p:spPr>
          <a:xfrm>
            <a:off x="1624988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4276" name="Google Shape;4276;p118"/>
          <p:cNvSpPr/>
          <p:nvPr/>
        </p:nvSpPr>
        <p:spPr>
          <a:xfrm>
            <a:off x="2329988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4277" name="Google Shape;4277;p118"/>
          <p:cNvSpPr/>
          <p:nvPr/>
        </p:nvSpPr>
        <p:spPr>
          <a:xfrm>
            <a:off x="4481813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0</a:t>
            </a:r>
            <a:endParaRPr sz="1800"/>
          </a:p>
        </p:txBody>
      </p:sp>
      <p:sp>
        <p:nvSpPr>
          <p:cNvPr id="4278" name="Google Shape;4278;p118"/>
          <p:cNvSpPr/>
          <p:nvPr/>
        </p:nvSpPr>
        <p:spPr>
          <a:xfrm>
            <a:off x="5186813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0</a:t>
            </a:r>
            <a:endParaRPr sz="1800"/>
          </a:p>
        </p:txBody>
      </p:sp>
      <p:sp>
        <p:nvSpPr>
          <p:cNvPr id="4279" name="Google Shape;4279;p118"/>
          <p:cNvSpPr/>
          <p:nvPr/>
        </p:nvSpPr>
        <p:spPr>
          <a:xfrm>
            <a:off x="3758400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0</a:t>
            </a:r>
            <a:endParaRPr sz="1800"/>
          </a:p>
        </p:txBody>
      </p:sp>
      <p:sp>
        <p:nvSpPr>
          <p:cNvPr id="4280" name="Google Shape;4280;p118"/>
          <p:cNvSpPr/>
          <p:nvPr/>
        </p:nvSpPr>
        <p:spPr>
          <a:xfrm>
            <a:off x="1249126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4281" name="Google Shape;4281;p118"/>
          <p:cNvSpPr/>
          <p:nvPr/>
        </p:nvSpPr>
        <p:spPr>
          <a:xfrm>
            <a:off x="544113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4282" name="Google Shape;4282;p118"/>
          <p:cNvSpPr/>
          <p:nvPr/>
        </p:nvSpPr>
        <p:spPr>
          <a:xfrm>
            <a:off x="1972524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4283" name="Google Shape;4283;p118"/>
          <p:cNvSpPr/>
          <p:nvPr/>
        </p:nvSpPr>
        <p:spPr>
          <a:xfrm>
            <a:off x="4829352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0</a:t>
            </a:r>
            <a:endParaRPr sz="1800"/>
          </a:p>
        </p:txBody>
      </p:sp>
      <p:cxnSp>
        <p:nvCxnSpPr>
          <p:cNvPr id="4284" name="Google Shape;4284;p118"/>
          <p:cNvCxnSpPr>
            <a:endCxn id="4280" idx="0"/>
          </p:cNvCxnSpPr>
          <p:nvPr/>
        </p:nvCxnSpPr>
        <p:spPr>
          <a:xfrm flipH="1">
            <a:off x="160162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5" name="Google Shape;4285;p118"/>
          <p:cNvCxnSpPr/>
          <p:nvPr/>
        </p:nvCxnSpPr>
        <p:spPr>
          <a:xfrm>
            <a:off x="3198176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6" name="Google Shape;4286;p118"/>
          <p:cNvCxnSpPr>
            <a:endCxn id="4282" idx="0"/>
          </p:cNvCxnSpPr>
          <p:nvPr/>
        </p:nvCxnSpPr>
        <p:spPr>
          <a:xfrm>
            <a:off x="1767924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7" name="Google Shape;4287;p118"/>
          <p:cNvCxnSpPr/>
          <p:nvPr/>
        </p:nvCxnSpPr>
        <p:spPr>
          <a:xfrm flipH="1">
            <a:off x="896625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8" name="Google Shape;4288;p118"/>
          <p:cNvCxnSpPr/>
          <p:nvPr/>
        </p:nvCxnSpPr>
        <p:spPr>
          <a:xfrm>
            <a:off x="4615475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9" name="Google Shape;4289;p118"/>
          <p:cNvCxnSpPr/>
          <p:nvPr/>
        </p:nvCxnSpPr>
        <p:spPr>
          <a:xfrm flipH="1">
            <a:off x="3753431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0" name="Google Shape;4290;p118"/>
          <p:cNvSpPr/>
          <p:nvPr/>
        </p:nvSpPr>
        <p:spPr>
          <a:xfrm>
            <a:off x="3034413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291" name="Google Shape;4291;p118"/>
          <p:cNvSpPr/>
          <p:nvPr/>
        </p:nvSpPr>
        <p:spPr>
          <a:xfrm>
            <a:off x="3053400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292" name="Google Shape;4292;p118"/>
          <p:cNvSpPr/>
          <p:nvPr/>
        </p:nvSpPr>
        <p:spPr>
          <a:xfrm>
            <a:off x="2664517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11</a:t>
            </a:r>
            <a:endParaRPr sz="1800"/>
          </a:p>
        </p:txBody>
      </p:sp>
      <p:sp>
        <p:nvSpPr>
          <p:cNvPr id="4293" name="Google Shape;4293;p118"/>
          <p:cNvSpPr/>
          <p:nvPr/>
        </p:nvSpPr>
        <p:spPr>
          <a:xfrm>
            <a:off x="4105959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294" name="Google Shape;4294;p118"/>
          <p:cNvSpPr/>
          <p:nvPr/>
        </p:nvSpPr>
        <p:spPr>
          <a:xfrm>
            <a:off x="3400931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295" name="Google Shape;4295;p118"/>
          <p:cNvSpPr txBox="1"/>
          <p:nvPr/>
        </p:nvSpPr>
        <p:spPr>
          <a:xfrm>
            <a:off x="6071475" y="2134725"/>
            <a:ext cx="285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Roboto"/>
                <a:ea typeface="Roboto"/>
                <a:cs typeface="Roboto"/>
                <a:sym typeface="Roboto"/>
              </a:rPr>
              <a:t>Alocar 4n nós</a:t>
            </a:r>
            <a:endParaRPr b="1"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9" name="Shape 4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" name="Google Shape;4300;p1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acessar os filhos de forma eficiente?</a:t>
            </a:r>
            <a:endParaRPr/>
          </a:p>
        </p:txBody>
      </p:sp>
      <p:pic>
        <p:nvPicPr>
          <p:cNvPr id="4301" name="Google Shape;4301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2" name="Google Shape;4302;p119"/>
          <p:cNvCxnSpPr/>
          <p:nvPr/>
        </p:nvCxnSpPr>
        <p:spPr>
          <a:xfrm flipH="1">
            <a:off x="544575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3" name="Google Shape;4303;p119"/>
          <p:cNvCxnSpPr/>
          <p:nvPr/>
        </p:nvCxnSpPr>
        <p:spPr>
          <a:xfrm>
            <a:off x="1059512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4" name="Google Shape;4304;p119"/>
          <p:cNvCxnSpPr/>
          <p:nvPr/>
        </p:nvCxnSpPr>
        <p:spPr>
          <a:xfrm flipH="1">
            <a:off x="1973099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5" name="Google Shape;4305;p119"/>
          <p:cNvCxnSpPr/>
          <p:nvPr/>
        </p:nvCxnSpPr>
        <p:spPr>
          <a:xfrm>
            <a:off x="2487223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6" name="Google Shape;4306;p119"/>
          <p:cNvCxnSpPr/>
          <p:nvPr/>
        </p:nvCxnSpPr>
        <p:spPr>
          <a:xfrm flipH="1">
            <a:off x="3401585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7" name="Google Shape;4307;p119"/>
          <p:cNvCxnSpPr/>
          <p:nvPr/>
        </p:nvCxnSpPr>
        <p:spPr>
          <a:xfrm>
            <a:off x="3915710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8" name="Google Shape;4308;p119"/>
          <p:cNvCxnSpPr/>
          <p:nvPr/>
        </p:nvCxnSpPr>
        <p:spPr>
          <a:xfrm flipH="1">
            <a:off x="4830084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9" name="Google Shape;4309;p119"/>
          <p:cNvCxnSpPr/>
          <p:nvPr/>
        </p:nvCxnSpPr>
        <p:spPr>
          <a:xfrm>
            <a:off x="5344209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0" name="Google Shape;4310;p119"/>
          <p:cNvSpPr/>
          <p:nvPr/>
        </p:nvSpPr>
        <p:spPr>
          <a:xfrm>
            <a:off x="196588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1" name="Google Shape;4311;p119"/>
          <p:cNvSpPr/>
          <p:nvPr/>
        </p:nvSpPr>
        <p:spPr>
          <a:xfrm>
            <a:off x="901588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2" name="Google Shape;4312;p119"/>
          <p:cNvSpPr/>
          <p:nvPr/>
        </p:nvSpPr>
        <p:spPr>
          <a:xfrm>
            <a:off x="1624988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3" name="Google Shape;4313;p119"/>
          <p:cNvSpPr/>
          <p:nvPr/>
        </p:nvSpPr>
        <p:spPr>
          <a:xfrm>
            <a:off x="2329988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4" name="Google Shape;4314;p119"/>
          <p:cNvSpPr/>
          <p:nvPr/>
        </p:nvSpPr>
        <p:spPr>
          <a:xfrm>
            <a:off x="4481813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5" name="Google Shape;4315;p119"/>
          <p:cNvSpPr/>
          <p:nvPr/>
        </p:nvSpPr>
        <p:spPr>
          <a:xfrm>
            <a:off x="5186813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6" name="Google Shape;4316;p119"/>
          <p:cNvSpPr/>
          <p:nvPr/>
        </p:nvSpPr>
        <p:spPr>
          <a:xfrm>
            <a:off x="3758400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7" name="Google Shape;4317;p119"/>
          <p:cNvSpPr/>
          <p:nvPr/>
        </p:nvSpPr>
        <p:spPr>
          <a:xfrm>
            <a:off x="1249126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8" name="Google Shape;4318;p119"/>
          <p:cNvSpPr/>
          <p:nvPr/>
        </p:nvSpPr>
        <p:spPr>
          <a:xfrm>
            <a:off x="544113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9" name="Google Shape;4319;p119"/>
          <p:cNvSpPr/>
          <p:nvPr/>
        </p:nvSpPr>
        <p:spPr>
          <a:xfrm>
            <a:off x="1972524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20" name="Google Shape;4320;p119"/>
          <p:cNvSpPr/>
          <p:nvPr/>
        </p:nvSpPr>
        <p:spPr>
          <a:xfrm>
            <a:off x="4829352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4321" name="Google Shape;4321;p119"/>
          <p:cNvCxnSpPr>
            <a:endCxn id="4317" idx="0"/>
          </p:cNvCxnSpPr>
          <p:nvPr/>
        </p:nvCxnSpPr>
        <p:spPr>
          <a:xfrm flipH="1">
            <a:off x="160162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2" name="Google Shape;4322;p119"/>
          <p:cNvCxnSpPr/>
          <p:nvPr/>
        </p:nvCxnSpPr>
        <p:spPr>
          <a:xfrm>
            <a:off x="3198176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3" name="Google Shape;4323;p119"/>
          <p:cNvCxnSpPr>
            <a:endCxn id="4319" idx="0"/>
          </p:cNvCxnSpPr>
          <p:nvPr/>
        </p:nvCxnSpPr>
        <p:spPr>
          <a:xfrm>
            <a:off x="1767924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4" name="Google Shape;4324;p119"/>
          <p:cNvCxnSpPr/>
          <p:nvPr/>
        </p:nvCxnSpPr>
        <p:spPr>
          <a:xfrm flipH="1">
            <a:off x="896625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5" name="Google Shape;4325;p119"/>
          <p:cNvCxnSpPr/>
          <p:nvPr/>
        </p:nvCxnSpPr>
        <p:spPr>
          <a:xfrm>
            <a:off x="4615475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6" name="Google Shape;4326;p119"/>
          <p:cNvCxnSpPr/>
          <p:nvPr/>
        </p:nvCxnSpPr>
        <p:spPr>
          <a:xfrm flipH="1">
            <a:off x="3753431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7" name="Google Shape;4327;p119"/>
          <p:cNvSpPr/>
          <p:nvPr/>
        </p:nvSpPr>
        <p:spPr>
          <a:xfrm>
            <a:off x="3053400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28" name="Google Shape;4328;p119"/>
          <p:cNvSpPr/>
          <p:nvPr/>
        </p:nvSpPr>
        <p:spPr>
          <a:xfrm>
            <a:off x="2664517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</a:t>
            </a:r>
            <a:endParaRPr sz="1800"/>
          </a:p>
        </p:txBody>
      </p:sp>
      <p:sp>
        <p:nvSpPr>
          <p:cNvPr id="4329" name="Google Shape;4329;p119"/>
          <p:cNvSpPr/>
          <p:nvPr/>
        </p:nvSpPr>
        <p:spPr>
          <a:xfrm>
            <a:off x="4105959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30" name="Google Shape;4330;p119"/>
          <p:cNvSpPr/>
          <p:nvPr/>
        </p:nvSpPr>
        <p:spPr>
          <a:xfrm>
            <a:off x="3400931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4" name="Shape 4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5" name="Google Shape;4335;p1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acessar os filhos de forma eficiente?</a:t>
            </a:r>
            <a:endParaRPr/>
          </a:p>
        </p:txBody>
      </p:sp>
      <p:pic>
        <p:nvPicPr>
          <p:cNvPr id="4336" name="Google Shape;4336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37" name="Google Shape;4337;p120"/>
          <p:cNvCxnSpPr/>
          <p:nvPr/>
        </p:nvCxnSpPr>
        <p:spPr>
          <a:xfrm flipH="1">
            <a:off x="544575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8" name="Google Shape;4338;p120"/>
          <p:cNvCxnSpPr/>
          <p:nvPr/>
        </p:nvCxnSpPr>
        <p:spPr>
          <a:xfrm>
            <a:off x="1059512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9" name="Google Shape;4339;p120"/>
          <p:cNvCxnSpPr/>
          <p:nvPr/>
        </p:nvCxnSpPr>
        <p:spPr>
          <a:xfrm flipH="1">
            <a:off x="1973099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0" name="Google Shape;4340;p120"/>
          <p:cNvCxnSpPr/>
          <p:nvPr/>
        </p:nvCxnSpPr>
        <p:spPr>
          <a:xfrm>
            <a:off x="2487223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1" name="Google Shape;4341;p120"/>
          <p:cNvCxnSpPr/>
          <p:nvPr/>
        </p:nvCxnSpPr>
        <p:spPr>
          <a:xfrm flipH="1">
            <a:off x="3401585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2" name="Google Shape;4342;p120"/>
          <p:cNvCxnSpPr/>
          <p:nvPr/>
        </p:nvCxnSpPr>
        <p:spPr>
          <a:xfrm>
            <a:off x="3915710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3" name="Google Shape;4343;p120"/>
          <p:cNvCxnSpPr/>
          <p:nvPr/>
        </p:nvCxnSpPr>
        <p:spPr>
          <a:xfrm flipH="1">
            <a:off x="4830084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4" name="Google Shape;4344;p120"/>
          <p:cNvCxnSpPr/>
          <p:nvPr/>
        </p:nvCxnSpPr>
        <p:spPr>
          <a:xfrm>
            <a:off x="5344209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5" name="Google Shape;4345;p120"/>
          <p:cNvSpPr/>
          <p:nvPr/>
        </p:nvSpPr>
        <p:spPr>
          <a:xfrm>
            <a:off x="196588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46" name="Google Shape;4346;p120"/>
          <p:cNvSpPr/>
          <p:nvPr/>
        </p:nvSpPr>
        <p:spPr>
          <a:xfrm>
            <a:off x="901588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47" name="Google Shape;4347;p120"/>
          <p:cNvSpPr/>
          <p:nvPr/>
        </p:nvSpPr>
        <p:spPr>
          <a:xfrm>
            <a:off x="1624988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48" name="Google Shape;4348;p120"/>
          <p:cNvSpPr/>
          <p:nvPr/>
        </p:nvSpPr>
        <p:spPr>
          <a:xfrm>
            <a:off x="2329988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49" name="Google Shape;4349;p120"/>
          <p:cNvSpPr/>
          <p:nvPr/>
        </p:nvSpPr>
        <p:spPr>
          <a:xfrm>
            <a:off x="4481813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50" name="Google Shape;4350;p120"/>
          <p:cNvSpPr/>
          <p:nvPr/>
        </p:nvSpPr>
        <p:spPr>
          <a:xfrm>
            <a:off x="5186813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51" name="Google Shape;4351;p120"/>
          <p:cNvSpPr/>
          <p:nvPr/>
        </p:nvSpPr>
        <p:spPr>
          <a:xfrm>
            <a:off x="3758400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52" name="Google Shape;4352;p120"/>
          <p:cNvSpPr/>
          <p:nvPr/>
        </p:nvSpPr>
        <p:spPr>
          <a:xfrm>
            <a:off x="1249126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2i</a:t>
            </a:r>
            <a:endParaRPr sz="1800"/>
          </a:p>
        </p:txBody>
      </p:sp>
      <p:sp>
        <p:nvSpPr>
          <p:cNvPr id="4353" name="Google Shape;4353;p120"/>
          <p:cNvSpPr/>
          <p:nvPr/>
        </p:nvSpPr>
        <p:spPr>
          <a:xfrm>
            <a:off x="544113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54" name="Google Shape;4354;p120"/>
          <p:cNvSpPr/>
          <p:nvPr/>
        </p:nvSpPr>
        <p:spPr>
          <a:xfrm>
            <a:off x="1972524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55" name="Google Shape;4355;p120"/>
          <p:cNvSpPr/>
          <p:nvPr/>
        </p:nvSpPr>
        <p:spPr>
          <a:xfrm>
            <a:off x="4829352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4356" name="Google Shape;4356;p120"/>
          <p:cNvCxnSpPr>
            <a:endCxn id="4352" idx="0"/>
          </p:cNvCxnSpPr>
          <p:nvPr/>
        </p:nvCxnSpPr>
        <p:spPr>
          <a:xfrm flipH="1">
            <a:off x="160162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7" name="Google Shape;4357;p120"/>
          <p:cNvCxnSpPr/>
          <p:nvPr/>
        </p:nvCxnSpPr>
        <p:spPr>
          <a:xfrm>
            <a:off x="3198176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8" name="Google Shape;4358;p120"/>
          <p:cNvCxnSpPr>
            <a:endCxn id="4354" idx="0"/>
          </p:cNvCxnSpPr>
          <p:nvPr/>
        </p:nvCxnSpPr>
        <p:spPr>
          <a:xfrm>
            <a:off x="1767924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9" name="Google Shape;4359;p120"/>
          <p:cNvCxnSpPr/>
          <p:nvPr/>
        </p:nvCxnSpPr>
        <p:spPr>
          <a:xfrm flipH="1">
            <a:off x="896625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0" name="Google Shape;4360;p120"/>
          <p:cNvCxnSpPr/>
          <p:nvPr/>
        </p:nvCxnSpPr>
        <p:spPr>
          <a:xfrm>
            <a:off x="4615475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1" name="Google Shape;4361;p120"/>
          <p:cNvCxnSpPr/>
          <p:nvPr/>
        </p:nvCxnSpPr>
        <p:spPr>
          <a:xfrm flipH="1">
            <a:off x="3753431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2" name="Google Shape;4362;p120"/>
          <p:cNvSpPr/>
          <p:nvPr/>
        </p:nvSpPr>
        <p:spPr>
          <a:xfrm>
            <a:off x="3053400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63" name="Google Shape;4363;p120"/>
          <p:cNvSpPr/>
          <p:nvPr/>
        </p:nvSpPr>
        <p:spPr>
          <a:xfrm>
            <a:off x="2664517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</a:t>
            </a:r>
            <a:endParaRPr sz="1800"/>
          </a:p>
        </p:txBody>
      </p:sp>
      <p:sp>
        <p:nvSpPr>
          <p:cNvPr id="4364" name="Google Shape;4364;p120"/>
          <p:cNvSpPr/>
          <p:nvPr/>
        </p:nvSpPr>
        <p:spPr>
          <a:xfrm>
            <a:off x="4105959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2i+1</a:t>
            </a:r>
            <a:endParaRPr sz="1800"/>
          </a:p>
        </p:txBody>
      </p:sp>
      <p:sp>
        <p:nvSpPr>
          <p:cNvPr id="4365" name="Google Shape;4365;p120"/>
          <p:cNvSpPr/>
          <p:nvPr/>
        </p:nvSpPr>
        <p:spPr>
          <a:xfrm>
            <a:off x="3400931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9" name="Shape 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0" name="Google Shape;4370;p1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acessar os filhos de forma eficiente?</a:t>
            </a:r>
            <a:endParaRPr/>
          </a:p>
        </p:txBody>
      </p:sp>
      <p:pic>
        <p:nvPicPr>
          <p:cNvPr id="4371" name="Google Shape;4371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72" name="Google Shape;4372;p121"/>
          <p:cNvCxnSpPr/>
          <p:nvPr/>
        </p:nvCxnSpPr>
        <p:spPr>
          <a:xfrm flipH="1">
            <a:off x="544575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3" name="Google Shape;4373;p121"/>
          <p:cNvCxnSpPr/>
          <p:nvPr/>
        </p:nvCxnSpPr>
        <p:spPr>
          <a:xfrm>
            <a:off x="1059512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4" name="Google Shape;4374;p121"/>
          <p:cNvCxnSpPr/>
          <p:nvPr/>
        </p:nvCxnSpPr>
        <p:spPr>
          <a:xfrm flipH="1">
            <a:off x="1973099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5" name="Google Shape;4375;p121"/>
          <p:cNvCxnSpPr/>
          <p:nvPr/>
        </p:nvCxnSpPr>
        <p:spPr>
          <a:xfrm>
            <a:off x="2487223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6" name="Google Shape;4376;p121"/>
          <p:cNvCxnSpPr/>
          <p:nvPr/>
        </p:nvCxnSpPr>
        <p:spPr>
          <a:xfrm flipH="1">
            <a:off x="3401585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7" name="Google Shape;4377;p121"/>
          <p:cNvCxnSpPr/>
          <p:nvPr/>
        </p:nvCxnSpPr>
        <p:spPr>
          <a:xfrm>
            <a:off x="3915710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8" name="Google Shape;4378;p121"/>
          <p:cNvCxnSpPr/>
          <p:nvPr/>
        </p:nvCxnSpPr>
        <p:spPr>
          <a:xfrm flipH="1">
            <a:off x="4830084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9" name="Google Shape;4379;p121"/>
          <p:cNvCxnSpPr/>
          <p:nvPr/>
        </p:nvCxnSpPr>
        <p:spPr>
          <a:xfrm>
            <a:off x="5344209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0" name="Google Shape;4380;p121"/>
          <p:cNvSpPr/>
          <p:nvPr/>
        </p:nvSpPr>
        <p:spPr>
          <a:xfrm>
            <a:off x="196588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81" name="Google Shape;4381;p121"/>
          <p:cNvSpPr/>
          <p:nvPr/>
        </p:nvSpPr>
        <p:spPr>
          <a:xfrm>
            <a:off x="901588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82" name="Google Shape;4382;p121"/>
          <p:cNvSpPr/>
          <p:nvPr/>
        </p:nvSpPr>
        <p:spPr>
          <a:xfrm>
            <a:off x="1624988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83" name="Google Shape;4383;p121"/>
          <p:cNvSpPr/>
          <p:nvPr/>
        </p:nvSpPr>
        <p:spPr>
          <a:xfrm>
            <a:off x="2329988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84" name="Google Shape;4384;p121"/>
          <p:cNvSpPr/>
          <p:nvPr/>
        </p:nvSpPr>
        <p:spPr>
          <a:xfrm>
            <a:off x="4481813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85" name="Google Shape;4385;p121"/>
          <p:cNvSpPr/>
          <p:nvPr/>
        </p:nvSpPr>
        <p:spPr>
          <a:xfrm>
            <a:off x="5186813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86" name="Google Shape;4386;p121"/>
          <p:cNvSpPr/>
          <p:nvPr/>
        </p:nvSpPr>
        <p:spPr>
          <a:xfrm>
            <a:off x="3758400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87" name="Google Shape;4387;p121"/>
          <p:cNvSpPr/>
          <p:nvPr/>
        </p:nvSpPr>
        <p:spPr>
          <a:xfrm>
            <a:off x="1249126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2i</a:t>
            </a:r>
            <a:endParaRPr sz="1800"/>
          </a:p>
        </p:txBody>
      </p:sp>
      <p:sp>
        <p:nvSpPr>
          <p:cNvPr id="4388" name="Google Shape;4388;p121"/>
          <p:cNvSpPr/>
          <p:nvPr/>
        </p:nvSpPr>
        <p:spPr>
          <a:xfrm>
            <a:off x="544113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89" name="Google Shape;4389;p121"/>
          <p:cNvSpPr/>
          <p:nvPr/>
        </p:nvSpPr>
        <p:spPr>
          <a:xfrm>
            <a:off x="1972524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90" name="Google Shape;4390;p121"/>
          <p:cNvSpPr/>
          <p:nvPr/>
        </p:nvSpPr>
        <p:spPr>
          <a:xfrm>
            <a:off x="4829352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4391" name="Google Shape;4391;p121"/>
          <p:cNvCxnSpPr>
            <a:endCxn id="4387" idx="0"/>
          </p:cNvCxnSpPr>
          <p:nvPr/>
        </p:nvCxnSpPr>
        <p:spPr>
          <a:xfrm flipH="1">
            <a:off x="160162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2" name="Google Shape;4392;p121"/>
          <p:cNvCxnSpPr/>
          <p:nvPr/>
        </p:nvCxnSpPr>
        <p:spPr>
          <a:xfrm>
            <a:off x="3198176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3" name="Google Shape;4393;p121"/>
          <p:cNvCxnSpPr>
            <a:endCxn id="4389" idx="0"/>
          </p:cNvCxnSpPr>
          <p:nvPr/>
        </p:nvCxnSpPr>
        <p:spPr>
          <a:xfrm>
            <a:off x="1767924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4" name="Google Shape;4394;p121"/>
          <p:cNvCxnSpPr/>
          <p:nvPr/>
        </p:nvCxnSpPr>
        <p:spPr>
          <a:xfrm flipH="1">
            <a:off x="896625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5" name="Google Shape;4395;p121"/>
          <p:cNvCxnSpPr/>
          <p:nvPr/>
        </p:nvCxnSpPr>
        <p:spPr>
          <a:xfrm>
            <a:off x="4615475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6" name="Google Shape;4396;p121"/>
          <p:cNvCxnSpPr/>
          <p:nvPr/>
        </p:nvCxnSpPr>
        <p:spPr>
          <a:xfrm flipH="1">
            <a:off x="3753431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7" name="Google Shape;4397;p121"/>
          <p:cNvSpPr/>
          <p:nvPr/>
        </p:nvSpPr>
        <p:spPr>
          <a:xfrm>
            <a:off x="3053400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98" name="Google Shape;4398;p121"/>
          <p:cNvSpPr/>
          <p:nvPr/>
        </p:nvSpPr>
        <p:spPr>
          <a:xfrm>
            <a:off x="2664517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399" name="Google Shape;4399;p121"/>
          <p:cNvSpPr/>
          <p:nvPr/>
        </p:nvSpPr>
        <p:spPr>
          <a:xfrm>
            <a:off x="4105959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2i+1</a:t>
            </a:r>
            <a:endParaRPr sz="1800"/>
          </a:p>
        </p:txBody>
      </p:sp>
      <p:sp>
        <p:nvSpPr>
          <p:cNvPr id="4400" name="Google Shape;4400;p121"/>
          <p:cNvSpPr/>
          <p:nvPr/>
        </p:nvSpPr>
        <p:spPr>
          <a:xfrm>
            <a:off x="3400931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motivador</a:t>
            </a:r>
            <a:endParaRPr/>
          </a:p>
        </p:txBody>
      </p:sp>
      <p:pic>
        <p:nvPicPr>
          <p:cNvPr id="280" name="Google Shape;2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3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Soma do intervalo [L, R]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Altera o valor do índice i para x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Exemplo -&gt; Update: i=2; x=20;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2" name="Google Shape;282;p23"/>
          <p:cNvSpPr/>
          <p:nvPr/>
        </p:nvSpPr>
        <p:spPr>
          <a:xfrm>
            <a:off x="937500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1402079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1866657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20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5" name="Google Shape;285;p23"/>
          <p:cNvSpPr/>
          <p:nvPr/>
        </p:nvSpPr>
        <p:spPr>
          <a:xfrm>
            <a:off x="2331236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2795815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3260393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937488" y="3604101"/>
            <a:ext cx="464400" cy="46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1402066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1866645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2331223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2795802" y="3604101"/>
            <a:ext cx="464400" cy="46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3260381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472913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937325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600"/>
          </a:p>
        </p:txBody>
      </p:sp>
      <p:sp>
        <p:nvSpPr>
          <p:cNvPr id="296" name="Google Shape;296;p23"/>
          <p:cNvSpPr/>
          <p:nvPr/>
        </p:nvSpPr>
        <p:spPr>
          <a:xfrm>
            <a:off x="3261614" y="2240600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600"/>
          </a:p>
        </p:txBody>
      </p:sp>
      <p:sp>
        <p:nvSpPr>
          <p:cNvPr id="297" name="Google Shape;297;p23"/>
          <p:cNvSpPr txBox="1"/>
          <p:nvPr/>
        </p:nvSpPr>
        <p:spPr>
          <a:xfrm>
            <a:off x="472925" y="3203900"/>
            <a:ext cx="24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Vetor de soma acumulada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3"/>
          <p:cNvSpPr/>
          <p:nvPr/>
        </p:nvSpPr>
        <p:spPr>
          <a:xfrm>
            <a:off x="1403257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600"/>
          </a:p>
        </p:txBody>
      </p:sp>
      <p:sp>
        <p:nvSpPr>
          <p:cNvPr id="299" name="Google Shape;299;p23"/>
          <p:cNvSpPr/>
          <p:nvPr/>
        </p:nvSpPr>
        <p:spPr>
          <a:xfrm>
            <a:off x="1865757" y="2240588"/>
            <a:ext cx="4632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600"/>
          </a:p>
        </p:txBody>
      </p:sp>
      <p:sp>
        <p:nvSpPr>
          <p:cNvPr id="300" name="Google Shape;300;p23"/>
          <p:cNvSpPr/>
          <p:nvPr/>
        </p:nvSpPr>
        <p:spPr>
          <a:xfrm>
            <a:off x="2326796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600"/>
          </a:p>
        </p:txBody>
      </p:sp>
      <p:sp>
        <p:nvSpPr>
          <p:cNvPr id="301" name="Google Shape;301;p23"/>
          <p:cNvSpPr/>
          <p:nvPr/>
        </p:nvSpPr>
        <p:spPr>
          <a:xfrm>
            <a:off x="2794198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60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4" name="Shape 4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" name="Google Shape;4405;p1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acessar os filhos de forma eficiente?</a:t>
            </a:r>
            <a:endParaRPr/>
          </a:p>
        </p:txBody>
      </p:sp>
      <p:pic>
        <p:nvPicPr>
          <p:cNvPr id="4406" name="Google Shape;4406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07" name="Google Shape;4407;p122"/>
          <p:cNvCxnSpPr/>
          <p:nvPr/>
        </p:nvCxnSpPr>
        <p:spPr>
          <a:xfrm flipH="1">
            <a:off x="544575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8" name="Google Shape;4408;p122"/>
          <p:cNvCxnSpPr/>
          <p:nvPr/>
        </p:nvCxnSpPr>
        <p:spPr>
          <a:xfrm>
            <a:off x="1059512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9" name="Google Shape;4409;p122"/>
          <p:cNvCxnSpPr/>
          <p:nvPr/>
        </p:nvCxnSpPr>
        <p:spPr>
          <a:xfrm flipH="1">
            <a:off x="1973099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0" name="Google Shape;4410;p122"/>
          <p:cNvCxnSpPr/>
          <p:nvPr/>
        </p:nvCxnSpPr>
        <p:spPr>
          <a:xfrm>
            <a:off x="2487223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1" name="Google Shape;4411;p122"/>
          <p:cNvCxnSpPr/>
          <p:nvPr/>
        </p:nvCxnSpPr>
        <p:spPr>
          <a:xfrm flipH="1">
            <a:off x="3401585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2" name="Google Shape;4412;p122"/>
          <p:cNvCxnSpPr/>
          <p:nvPr/>
        </p:nvCxnSpPr>
        <p:spPr>
          <a:xfrm>
            <a:off x="3915710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3" name="Google Shape;4413;p122"/>
          <p:cNvCxnSpPr/>
          <p:nvPr/>
        </p:nvCxnSpPr>
        <p:spPr>
          <a:xfrm flipH="1">
            <a:off x="4830084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4" name="Google Shape;4414;p122"/>
          <p:cNvCxnSpPr/>
          <p:nvPr/>
        </p:nvCxnSpPr>
        <p:spPr>
          <a:xfrm>
            <a:off x="5344209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5" name="Google Shape;4415;p122"/>
          <p:cNvSpPr/>
          <p:nvPr/>
        </p:nvSpPr>
        <p:spPr>
          <a:xfrm>
            <a:off x="196588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16" name="Google Shape;4416;p122"/>
          <p:cNvSpPr/>
          <p:nvPr/>
        </p:nvSpPr>
        <p:spPr>
          <a:xfrm>
            <a:off x="901588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17" name="Google Shape;4417;p122"/>
          <p:cNvSpPr/>
          <p:nvPr/>
        </p:nvSpPr>
        <p:spPr>
          <a:xfrm>
            <a:off x="1624988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18" name="Google Shape;4418;p122"/>
          <p:cNvSpPr/>
          <p:nvPr/>
        </p:nvSpPr>
        <p:spPr>
          <a:xfrm>
            <a:off x="2329988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19" name="Google Shape;4419;p122"/>
          <p:cNvSpPr/>
          <p:nvPr/>
        </p:nvSpPr>
        <p:spPr>
          <a:xfrm>
            <a:off x="4481813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0" name="Google Shape;4420;p122"/>
          <p:cNvSpPr/>
          <p:nvPr/>
        </p:nvSpPr>
        <p:spPr>
          <a:xfrm>
            <a:off x="5186813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1" name="Google Shape;4421;p122"/>
          <p:cNvSpPr/>
          <p:nvPr/>
        </p:nvSpPr>
        <p:spPr>
          <a:xfrm>
            <a:off x="3758400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2" name="Google Shape;4422;p122"/>
          <p:cNvSpPr/>
          <p:nvPr/>
        </p:nvSpPr>
        <p:spPr>
          <a:xfrm>
            <a:off x="1249126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4423" name="Google Shape;4423;p122"/>
          <p:cNvSpPr/>
          <p:nvPr/>
        </p:nvSpPr>
        <p:spPr>
          <a:xfrm>
            <a:off x="544113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4" name="Google Shape;4424;p122"/>
          <p:cNvSpPr/>
          <p:nvPr/>
        </p:nvSpPr>
        <p:spPr>
          <a:xfrm>
            <a:off x="1972524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5" name="Google Shape;4425;p122"/>
          <p:cNvSpPr/>
          <p:nvPr/>
        </p:nvSpPr>
        <p:spPr>
          <a:xfrm>
            <a:off x="4829352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4426" name="Google Shape;4426;p122"/>
          <p:cNvCxnSpPr>
            <a:endCxn id="4422" idx="0"/>
          </p:cNvCxnSpPr>
          <p:nvPr/>
        </p:nvCxnSpPr>
        <p:spPr>
          <a:xfrm flipH="1">
            <a:off x="160162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7" name="Google Shape;4427;p122"/>
          <p:cNvCxnSpPr/>
          <p:nvPr/>
        </p:nvCxnSpPr>
        <p:spPr>
          <a:xfrm>
            <a:off x="3198176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8" name="Google Shape;4428;p122"/>
          <p:cNvCxnSpPr>
            <a:endCxn id="4424" idx="0"/>
          </p:cNvCxnSpPr>
          <p:nvPr/>
        </p:nvCxnSpPr>
        <p:spPr>
          <a:xfrm>
            <a:off x="1767924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9" name="Google Shape;4429;p122"/>
          <p:cNvCxnSpPr/>
          <p:nvPr/>
        </p:nvCxnSpPr>
        <p:spPr>
          <a:xfrm flipH="1">
            <a:off x="896625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0" name="Google Shape;4430;p122"/>
          <p:cNvCxnSpPr/>
          <p:nvPr/>
        </p:nvCxnSpPr>
        <p:spPr>
          <a:xfrm>
            <a:off x="4615475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1" name="Google Shape;4431;p122"/>
          <p:cNvCxnSpPr/>
          <p:nvPr/>
        </p:nvCxnSpPr>
        <p:spPr>
          <a:xfrm flipH="1">
            <a:off x="3753431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2" name="Google Shape;4432;p122"/>
          <p:cNvSpPr/>
          <p:nvPr/>
        </p:nvSpPr>
        <p:spPr>
          <a:xfrm>
            <a:off x="3053400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33" name="Google Shape;4433;p122"/>
          <p:cNvSpPr/>
          <p:nvPr/>
        </p:nvSpPr>
        <p:spPr>
          <a:xfrm>
            <a:off x="2664517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434" name="Google Shape;4434;p122"/>
          <p:cNvSpPr/>
          <p:nvPr/>
        </p:nvSpPr>
        <p:spPr>
          <a:xfrm>
            <a:off x="4105959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4435" name="Google Shape;4435;p122"/>
          <p:cNvSpPr/>
          <p:nvPr/>
        </p:nvSpPr>
        <p:spPr>
          <a:xfrm>
            <a:off x="3400931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9" name="Shape 4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0" name="Google Shape;4440;p1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acessar os filhos de forma eficiente?</a:t>
            </a:r>
            <a:endParaRPr/>
          </a:p>
        </p:txBody>
      </p:sp>
      <p:pic>
        <p:nvPicPr>
          <p:cNvPr id="4441" name="Google Shape;4441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42" name="Google Shape;4442;p123"/>
          <p:cNvCxnSpPr/>
          <p:nvPr/>
        </p:nvCxnSpPr>
        <p:spPr>
          <a:xfrm flipH="1">
            <a:off x="544575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3" name="Google Shape;4443;p123"/>
          <p:cNvCxnSpPr/>
          <p:nvPr/>
        </p:nvCxnSpPr>
        <p:spPr>
          <a:xfrm>
            <a:off x="1059512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4" name="Google Shape;4444;p123"/>
          <p:cNvCxnSpPr/>
          <p:nvPr/>
        </p:nvCxnSpPr>
        <p:spPr>
          <a:xfrm flipH="1">
            <a:off x="1973099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5" name="Google Shape;4445;p123"/>
          <p:cNvCxnSpPr/>
          <p:nvPr/>
        </p:nvCxnSpPr>
        <p:spPr>
          <a:xfrm>
            <a:off x="2487223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6" name="Google Shape;4446;p123"/>
          <p:cNvCxnSpPr/>
          <p:nvPr/>
        </p:nvCxnSpPr>
        <p:spPr>
          <a:xfrm flipH="1">
            <a:off x="3401585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7" name="Google Shape;4447;p123"/>
          <p:cNvCxnSpPr/>
          <p:nvPr/>
        </p:nvCxnSpPr>
        <p:spPr>
          <a:xfrm>
            <a:off x="3915710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8" name="Google Shape;4448;p123"/>
          <p:cNvCxnSpPr/>
          <p:nvPr/>
        </p:nvCxnSpPr>
        <p:spPr>
          <a:xfrm flipH="1">
            <a:off x="4830084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9" name="Google Shape;4449;p123"/>
          <p:cNvCxnSpPr/>
          <p:nvPr/>
        </p:nvCxnSpPr>
        <p:spPr>
          <a:xfrm>
            <a:off x="5344209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0" name="Google Shape;4450;p123"/>
          <p:cNvSpPr/>
          <p:nvPr/>
        </p:nvSpPr>
        <p:spPr>
          <a:xfrm>
            <a:off x="196588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51" name="Google Shape;4451;p123"/>
          <p:cNvSpPr/>
          <p:nvPr/>
        </p:nvSpPr>
        <p:spPr>
          <a:xfrm>
            <a:off x="901588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52" name="Google Shape;4452;p123"/>
          <p:cNvSpPr/>
          <p:nvPr/>
        </p:nvSpPr>
        <p:spPr>
          <a:xfrm>
            <a:off x="1624988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53" name="Google Shape;4453;p123"/>
          <p:cNvSpPr/>
          <p:nvPr/>
        </p:nvSpPr>
        <p:spPr>
          <a:xfrm>
            <a:off x="2329988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54" name="Google Shape;4454;p123"/>
          <p:cNvSpPr/>
          <p:nvPr/>
        </p:nvSpPr>
        <p:spPr>
          <a:xfrm>
            <a:off x="4481813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55" name="Google Shape;4455;p123"/>
          <p:cNvSpPr/>
          <p:nvPr/>
        </p:nvSpPr>
        <p:spPr>
          <a:xfrm>
            <a:off x="5186813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56" name="Google Shape;4456;p123"/>
          <p:cNvSpPr/>
          <p:nvPr/>
        </p:nvSpPr>
        <p:spPr>
          <a:xfrm>
            <a:off x="3758400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57" name="Google Shape;4457;p123"/>
          <p:cNvSpPr/>
          <p:nvPr/>
        </p:nvSpPr>
        <p:spPr>
          <a:xfrm>
            <a:off x="1249126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4458" name="Google Shape;4458;p123"/>
          <p:cNvSpPr/>
          <p:nvPr/>
        </p:nvSpPr>
        <p:spPr>
          <a:xfrm>
            <a:off x="544113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</a:t>
            </a:r>
            <a:endParaRPr sz="1800"/>
          </a:p>
        </p:txBody>
      </p:sp>
      <p:sp>
        <p:nvSpPr>
          <p:cNvPr id="4459" name="Google Shape;4459;p123"/>
          <p:cNvSpPr/>
          <p:nvPr/>
        </p:nvSpPr>
        <p:spPr>
          <a:xfrm>
            <a:off x="1972524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4460" name="Google Shape;4460;p123"/>
          <p:cNvSpPr/>
          <p:nvPr/>
        </p:nvSpPr>
        <p:spPr>
          <a:xfrm>
            <a:off x="4829352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4461" name="Google Shape;4461;p123"/>
          <p:cNvCxnSpPr>
            <a:endCxn id="4457" idx="0"/>
          </p:cNvCxnSpPr>
          <p:nvPr/>
        </p:nvCxnSpPr>
        <p:spPr>
          <a:xfrm flipH="1">
            <a:off x="160162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2" name="Google Shape;4462;p123"/>
          <p:cNvCxnSpPr/>
          <p:nvPr/>
        </p:nvCxnSpPr>
        <p:spPr>
          <a:xfrm>
            <a:off x="3198176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3" name="Google Shape;4463;p123"/>
          <p:cNvCxnSpPr>
            <a:endCxn id="4459" idx="0"/>
          </p:cNvCxnSpPr>
          <p:nvPr/>
        </p:nvCxnSpPr>
        <p:spPr>
          <a:xfrm>
            <a:off x="1767924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4" name="Google Shape;4464;p123"/>
          <p:cNvCxnSpPr/>
          <p:nvPr/>
        </p:nvCxnSpPr>
        <p:spPr>
          <a:xfrm flipH="1">
            <a:off x="896625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5" name="Google Shape;4465;p123"/>
          <p:cNvCxnSpPr/>
          <p:nvPr/>
        </p:nvCxnSpPr>
        <p:spPr>
          <a:xfrm>
            <a:off x="4615475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6" name="Google Shape;4466;p123"/>
          <p:cNvCxnSpPr/>
          <p:nvPr/>
        </p:nvCxnSpPr>
        <p:spPr>
          <a:xfrm flipH="1">
            <a:off x="3753431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7" name="Google Shape;4467;p123"/>
          <p:cNvSpPr/>
          <p:nvPr/>
        </p:nvSpPr>
        <p:spPr>
          <a:xfrm>
            <a:off x="3053400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68" name="Google Shape;4468;p123"/>
          <p:cNvSpPr/>
          <p:nvPr/>
        </p:nvSpPr>
        <p:spPr>
          <a:xfrm>
            <a:off x="2664517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469" name="Google Shape;4469;p123"/>
          <p:cNvSpPr/>
          <p:nvPr/>
        </p:nvSpPr>
        <p:spPr>
          <a:xfrm>
            <a:off x="4105959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4470" name="Google Shape;4470;p123"/>
          <p:cNvSpPr/>
          <p:nvPr/>
        </p:nvSpPr>
        <p:spPr>
          <a:xfrm>
            <a:off x="3400931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4" name="Shape 4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5" name="Google Shape;4475;p1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acessar os filhos de forma eficiente?</a:t>
            </a:r>
            <a:endParaRPr/>
          </a:p>
        </p:txBody>
      </p:sp>
      <p:pic>
        <p:nvPicPr>
          <p:cNvPr id="4476" name="Google Shape;4476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77" name="Google Shape;4477;p124"/>
          <p:cNvCxnSpPr/>
          <p:nvPr/>
        </p:nvCxnSpPr>
        <p:spPr>
          <a:xfrm flipH="1">
            <a:off x="544575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8" name="Google Shape;4478;p124"/>
          <p:cNvCxnSpPr/>
          <p:nvPr/>
        </p:nvCxnSpPr>
        <p:spPr>
          <a:xfrm>
            <a:off x="1059512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9" name="Google Shape;4479;p124"/>
          <p:cNvCxnSpPr/>
          <p:nvPr/>
        </p:nvCxnSpPr>
        <p:spPr>
          <a:xfrm flipH="1">
            <a:off x="1973099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0" name="Google Shape;4480;p124"/>
          <p:cNvCxnSpPr/>
          <p:nvPr/>
        </p:nvCxnSpPr>
        <p:spPr>
          <a:xfrm>
            <a:off x="2487223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1" name="Google Shape;4481;p124"/>
          <p:cNvCxnSpPr/>
          <p:nvPr/>
        </p:nvCxnSpPr>
        <p:spPr>
          <a:xfrm flipH="1">
            <a:off x="3401585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2" name="Google Shape;4482;p124"/>
          <p:cNvCxnSpPr/>
          <p:nvPr/>
        </p:nvCxnSpPr>
        <p:spPr>
          <a:xfrm>
            <a:off x="3915710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3" name="Google Shape;4483;p124"/>
          <p:cNvCxnSpPr/>
          <p:nvPr/>
        </p:nvCxnSpPr>
        <p:spPr>
          <a:xfrm flipH="1">
            <a:off x="4830084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4" name="Google Shape;4484;p124"/>
          <p:cNvCxnSpPr/>
          <p:nvPr/>
        </p:nvCxnSpPr>
        <p:spPr>
          <a:xfrm>
            <a:off x="5344209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85" name="Google Shape;4485;p124"/>
          <p:cNvSpPr/>
          <p:nvPr/>
        </p:nvSpPr>
        <p:spPr>
          <a:xfrm>
            <a:off x="196588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6" name="Google Shape;4486;p124"/>
          <p:cNvSpPr/>
          <p:nvPr/>
        </p:nvSpPr>
        <p:spPr>
          <a:xfrm>
            <a:off x="901588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7" name="Google Shape;4487;p124"/>
          <p:cNvSpPr/>
          <p:nvPr/>
        </p:nvSpPr>
        <p:spPr>
          <a:xfrm>
            <a:off x="1624988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8" name="Google Shape;4488;p124"/>
          <p:cNvSpPr/>
          <p:nvPr/>
        </p:nvSpPr>
        <p:spPr>
          <a:xfrm>
            <a:off x="2329988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9" name="Google Shape;4489;p124"/>
          <p:cNvSpPr/>
          <p:nvPr/>
        </p:nvSpPr>
        <p:spPr>
          <a:xfrm>
            <a:off x="4481813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90" name="Google Shape;4490;p124"/>
          <p:cNvSpPr/>
          <p:nvPr/>
        </p:nvSpPr>
        <p:spPr>
          <a:xfrm>
            <a:off x="5186813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91" name="Google Shape;4491;p124"/>
          <p:cNvSpPr/>
          <p:nvPr/>
        </p:nvSpPr>
        <p:spPr>
          <a:xfrm>
            <a:off x="3758400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92" name="Google Shape;4492;p124"/>
          <p:cNvSpPr/>
          <p:nvPr/>
        </p:nvSpPr>
        <p:spPr>
          <a:xfrm>
            <a:off x="1249126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4493" name="Google Shape;4493;p124"/>
          <p:cNvSpPr/>
          <p:nvPr/>
        </p:nvSpPr>
        <p:spPr>
          <a:xfrm>
            <a:off x="544113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</a:t>
            </a:r>
            <a:endParaRPr sz="1800"/>
          </a:p>
        </p:txBody>
      </p:sp>
      <p:sp>
        <p:nvSpPr>
          <p:cNvPr id="4494" name="Google Shape;4494;p124"/>
          <p:cNvSpPr/>
          <p:nvPr/>
        </p:nvSpPr>
        <p:spPr>
          <a:xfrm>
            <a:off x="1972524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4495" name="Google Shape;4495;p124"/>
          <p:cNvSpPr/>
          <p:nvPr/>
        </p:nvSpPr>
        <p:spPr>
          <a:xfrm>
            <a:off x="4829352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cxnSp>
        <p:nvCxnSpPr>
          <p:cNvPr id="4496" name="Google Shape;4496;p124"/>
          <p:cNvCxnSpPr>
            <a:endCxn id="4492" idx="0"/>
          </p:cNvCxnSpPr>
          <p:nvPr/>
        </p:nvCxnSpPr>
        <p:spPr>
          <a:xfrm flipH="1">
            <a:off x="160162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7" name="Google Shape;4497;p124"/>
          <p:cNvCxnSpPr/>
          <p:nvPr/>
        </p:nvCxnSpPr>
        <p:spPr>
          <a:xfrm>
            <a:off x="3198176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8" name="Google Shape;4498;p124"/>
          <p:cNvCxnSpPr>
            <a:endCxn id="4494" idx="0"/>
          </p:cNvCxnSpPr>
          <p:nvPr/>
        </p:nvCxnSpPr>
        <p:spPr>
          <a:xfrm>
            <a:off x="1767924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9" name="Google Shape;4499;p124"/>
          <p:cNvCxnSpPr/>
          <p:nvPr/>
        </p:nvCxnSpPr>
        <p:spPr>
          <a:xfrm flipH="1">
            <a:off x="896625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0" name="Google Shape;4500;p124"/>
          <p:cNvCxnSpPr/>
          <p:nvPr/>
        </p:nvCxnSpPr>
        <p:spPr>
          <a:xfrm>
            <a:off x="4615475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1" name="Google Shape;4501;p124"/>
          <p:cNvCxnSpPr/>
          <p:nvPr/>
        </p:nvCxnSpPr>
        <p:spPr>
          <a:xfrm flipH="1">
            <a:off x="3753431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2" name="Google Shape;4502;p124"/>
          <p:cNvSpPr/>
          <p:nvPr/>
        </p:nvSpPr>
        <p:spPr>
          <a:xfrm>
            <a:off x="3053400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03" name="Google Shape;4503;p124"/>
          <p:cNvSpPr/>
          <p:nvPr/>
        </p:nvSpPr>
        <p:spPr>
          <a:xfrm>
            <a:off x="2664517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504" name="Google Shape;4504;p124"/>
          <p:cNvSpPr/>
          <p:nvPr/>
        </p:nvSpPr>
        <p:spPr>
          <a:xfrm>
            <a:off x="4105959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4505" name="Google Shape;4505;p124"/>
          <p:cNvSpPr/>
          <p:nvPr/>
        </p:nvSpPr>
        <p:spPr>
          <a:xfrm>
            <a:off x="3400931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6</a:t>
            </a:r>
            <a:endParaRPr sz="18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9" name="Shape 4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" name="Google Shape;4510;p1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acessar os filhos de forma eficiente?</a:t>
            </a:r>
            <a:endParaRPr/>
          </a:p>
        </p:txBody>
      </p:sp>
      <p:pic>
        <p:nvPicPr>
          <p:cNvPr id="4511" name="Google Shape;4511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12" name="Google Shape;4512;p125"/>
          <p:cNvCxnSpPr/>
          <p:nvPr/>
        </p:nvCxnSpPr>
        <p:spPr>
          <a:xfrm flipH="1">
            <a:off x="544575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3" name="Google Shape;4513;p125"/>
          <p:cNvCxnSpPr/>
          <p:nvPr/>
        </p:nvCxnSpPr>
        <p:spPr>
          <a:xfrm>
            <a:off x="1059512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4" name="Google Shape;4514;p125"/>
          <p:cNvCxnSpPr/>
          <p:nvPr/>
        </p:nvCxnSpPr>
        <p:spPr>
          <a:xfrm flipH="1">
            <a:off x="1973099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5" name="Google Shape;4515;p125"/>
          <p:cNvCxnSpPr/>
          <p:nvPr/>
        </p:nvCxnSpPr>
        <p:spPr>
          <a:xfrm>
            <a:off x="2487223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6" name="Google Shape;4516;p125"/>
          <p:cNvCxnSpPr/>
          <p:nvPr/>
        </p:nvCxnSpPr>
        <p:spPr>
          <a:xfrm flipH="1">
            <a:off x="3401585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7" name="Google Shape;4517;p125"/>
          <p:cNvCxnSpPr/>
          <p:nvPr/>
        </p:nvCxnSpPr>
        <p:spPr>
          <a:xfrm>
            <a:off x="3915710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8" name="Google Shape;4518;p125"/>
          <p:cNvCxnSpPr/>
          <p:nvPr/>
        </p:nvCxnSpPr>
        <p:spPr>
          <a:xfrm flipH="1">
            <a:off x="4830084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9" name="Google Shape;4519;p125"/>
          <p:cNvCxnSpPr/>
          <p:nvPr/>
        </p:nvCxnSpPr>
        <p:spPr>
          <a:xfrm>
            <a:off x="5344209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0" name="Google Shape;4520;p125"/>
          <p:cNvSpPr/>
          <p:nvPr/>
        </p:nvSpPr>
        <p:spPr>
          <a:xfrm>
            <a:off x="196588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8</a:t>
            </a:r>
            <a:endParaRPr sz="1800"/>
          </a:p>
        </p:txBody>
      </p:sp>
      <p:sp>
        <p:nvSpPr>
          <p:cNvPr id="4521" name="Google Shape;4521;p125"/>
          <p:cNvSpPr/>
          <p:nvPr/>
        </p:nvSpPr>
        <p:spPr>
          <a:xfrm>
            <a:off x="901588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9</a:t>
            </a:r>
            <a:endParaRPr sz="1800"/>
          </a:p>
        </p:txBody>
      </p:sp>
      <p:sp>
        <p:nvSpPr>
          <p:cNvPr id="4522" name="Google Shape;4522;p125"/>
          <p:cNvSpPr/>
          <p:nvPr/>
        </p:nvSpPr>
        <p:spPr>
          <a:xfrm>
            <a:off x="1624988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4523" name="Google Shape;4523;p125"/>
          <p:cNvSpPr/>
          <p:nvPr/>
        </p:nvSpPr>
        <p:spPr>
          <a:xfrm>
            <a:off x="2329988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11</a:t>
            </a:r>
            <a:endParaRPr sz="1800"/>
          </a:p>
        </p:txBody>
      </p:sp>
      <p:sp>
        <p:nvSpPr>
          <p:cNvPr id="4524" name="Google Shape;4524;p125"/>
          <p:cNvSpPr/>
          <p:nvPr/>
        </p:nvSpPr>
        <p:spPr>
          <a:xfrm>
            <a:off x="4481813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14</a:t>
            </a:r>
            <a:endParaRPr sz="1800"/>
          </a:p>
        </p:txBody>
      </p:sp>
      <p:sp>
        <p:nvSpPr>
          <p:cNvPr id="4525" name="Google Shape;4525;p125"/>
          <p:cNvSpPr/>
          <p:nvPr/>
        </p:nvSpPr>
        <p:spPr>
          <a:xfrm>
            <a:off x="5186813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15</a:t>
            </a:r>
            <a:endParaRPr sz="1800"/>
          </a:p>
        </p:txBody>
      </p:sp>
      <p:sp>
        <p:nvSpPr>
          <p:cNvPr id="4526" name="Google Shape;4526;p125"/>
          <p:cNvSpPr/>
          <p:nvPr/>
        </p:nvSpPr>
        <p:spPr>
          <a:xfrm>
            <a:off x="3758400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13</a:t>
            </a:r>
            <a:endParaRPr sz="1800"/>
          </a:p>
        </p:txBody>
      </p:sp>
      <p:sp>
        <p:nvSpPr>
          <p:cNvPr id="4527" name="Google Shape;4527;p125"/>
          <p:cNvSpPr/>
          <p:nvPr/>
        </p:nvSpPr>
        <p:spPr>
          <a:xfrm>
            <a:off x="1249126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4528" name="Google Shape;4528;p125"/>
          <p:cNvSpPr/>
          <p:nvPr/>
        </p:nvSpPr>
        <p:spPr>
          <a:xfrm>
            <a:off x="544113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</a:t>
            </a:r>
            <a:endParaRPr sz="1800"/>
          </a:p>
        </p:txBody>
      </p:sp>
      <p:sp>
        <p:nvSpPr>
          <p:cNvPr id="4529" name="Google Shape;4529;p125"/>
          <p:cNvSpPr/>
          <p:nvPr/>
        </p:nvSpPr>
        <p:spPr>
          <a:xfrm>
            <a:off x="1972524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4530" name="Google Shape;4530;p125"/>
          <p:cNvSpPr/>
          <p:nvPr/>
        </p:nvSpPr>
        <p:spPr>
          <a:xfrm>
            <a:off x="4829352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cxnSp>
        <p:nvCxnSpPr>
          <p:cNvPr id="4531" name="Google Shape;4531;p125"/>
          <p:cNvCxnSpPr>
            <a:endCxn id="4527" idx="0"/>
          </p:cNvCxnSpPr>
          <p:nvPr/>
        </p:nvCxnSpPr>
        <p:spPr>
          <a:xfrm flipH="1">
            <a:off x="160162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2" name="Google Shape;4532;p125"/>
          <p:cNvCxnSpPr/>
          <p:nvPr/>
        </p:nvCxnSpPr>
        <p:spPr>
          <a:xfrm>
            <a:off x="3198176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3" name="Google Shape;4533;p125"/>
          <p:cNvCxnSpPr>
            <a:endCxn id="4529" idx="0"/>
          </p:cNvCxnSpPr>
          <p:nvPr/>
        </p:nvCxnSpPr>
        <p:spPr>
          <a:xfrm>
            <a:off x="1767924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4" name="Google Shape;4534;p125"/>
          <p:cNvCxnSpPr/>
          <p:nvPr/>
        </p:nvCxnSpPr>
        <p:spPr>
          <a:xfrm flipH="1">
            <a:off x="896625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5" name="Google Shape;4535;p125"/>
          <p:cNvCxnSpPr/>
          <p:nvPr/>
        </p:nvCxnSpPr>
        <p:spPr>
          <a:xfrm>
            <a:off x="4615475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6" name="Google Shape;4536;p125"/>
          <p:cNvCxnSpPr/>
          <p:nvPr/>
        </p:nvCxnSpPr>
        <p:spPr>
          <a:xfrm flipH="1">
            <a:off x="3753431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7" name="Google Shape;4537;p125"/>
          <p:cNvSpPr/>
          <p:nvPr/>
        </p:nvSpPr>
        <p:spPr>
          <a:xfrm>
            <a:off x="3053400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4538" name="Google Shape;4538;p125"/>
          <p:cNvSpPr/>
          <p:nvPr/>
        </p:nvSpPr>
        <p:spPr>
          <a:xfrm>
            <a:off x="2664517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539" name="Google Shape;4539;p125"/>
          <p:cNvSpPr/>
          <p:nvPr/>
        </p:nvSpPr>
        <p:spPr>
          <a:xfrm>
            <a:off x="4105959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4540" name="Google Shape;4540;p125"/>
          <p:cNvSpPr/>
          <p:nvPr/>
        </p:nvSpPr>
        <p:spPr>
          <a:xfrm>
            <a:off x="3400931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6</a:t>
            </a:r>
            <a:endParaRPr sz="18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4" name="Shape 4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5" name="Google Shape;4545;p1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acessar os filhos de forma eficiente?</a:t>
            </a:r>
            <a:endParaRPr/>
          </a:p>
        </p:txBody>
      </p:sp>
      <p:pic>
        <p:nvPicPr>
          <p:cNvPr id="4546" name="Google Shape;4546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7" name="Google Shape;4547;p126"/>
          <p:cNvCxnSpPr/>
          <p:nvPr/>
        </p:nvCxnSpPr>
        <p:spPr>
          <a:xfrm flipH="1">
            <a:off x="544575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8" name="Google Shape;4548;p126"/>
          <p:cNvCxnSpPr/>
          <p:nvPr/>
        </p:nvCxnSpPr>
        <p:spPr>
          <a:xfrm>
            <a:off x="1059512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9" name="Google Shape;4549;p126"/>
          <p:cNvCxnSpPr/>
          <p:nvPr/>
        </p:nvCxnSpPr>
        <p:spPr>
          <a:xfrm flipH="1">
            <a:off x="1973099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0" name="Google Shape;4550;p126"/>
          <p:cNvCxnSpPr/>
          <p:nvPr/>
        </p:nvCxnSpPr>
        <p:spPr>
          <a:xfrm>
            <a:off x="2487223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1" name="Google Shape;4551;p126"/>
          <p:cNvCxnSpPr/>
          <p:nvPr/>
        </p:nvCxnSpPr>
        <p:spPr>
          <a:xfrm flipH="1">
            <a:off x="3401585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2" name="Google Shape;4552;p126"/>
          <p:cNvCxnSpPr/>
          <p:nvPr/>
        </p:nvCxnSpPr>
        <p:spPr>
          <a:xfrm>
            <a:off x="3915710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3" name="Google Shape;4553;p126"/>
          <p:cNvCxnSpPr/>
          <p:nvPr/>
        </p:nvCxnSpPr>
        <p:spPr>
          <a:xfrm flipH="1">
            <a:off x="4830084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4" name="Google Shape;4554;p126"/>
          <p:cNvCxnSpPr/>
          <p:nvPr/>
        </p:nvCxnSpPr>
        <p:spPr>
          <a:xfrm>
            <a:off x="5344209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5" name="Google Shape;4555;p126"/>
          <p:cNvSpPr/>
          <p:nvPr/>
        </p:nvSpPr>
        <p:spPr>
          <a:xfrm>
            <a:off x="196588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8</a:t>
            </a:r>
            <a:endParaRPr sz="1800"/>
          </a:p>
        </p:txBody>
      </p:sp>
      <p:sp>
        <p:nvSpPr>
          <p:cNvPr id="4556" name="Google Shape;4556;p126"/>
          <p:cNvSpPr/>
          <p:nvPr/>
        </p:nvSpPr>
        <p:spPr>
          <a:xfrm>
            <a:off x="901588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9</a:t>
            </a:r>
            <a:endParaRPr sz="1800"/>
          </a:p>
        </p:txBody>
      </p:sp>
      <p:sp>
        <p:nvSpPr>
          <p:cNvPr id="4557" name="Google Shape;4557;p126"/>
          <p:cNvSpPr/>
          <p:nvPr/>
        </p:nvSpPr>
        <p:spPr>
          <a:xfrm>
            <a:off x="1624988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4558" name="Google Shape;4558;p126"/>
          <p:cNvSpPr/>
          <p:nvPr/>
        </p:nvSpPr>
        <p:spPr>
          <a:xfrm>
            <a:off x="2329988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11</a:t>
            </a:r>
            <a:endParaRPr sz="1800"/>
          </a:p>
        </p:txBody>
      </p:sp>
      <p:sp>
        <p:nvSpPr>
          <p:cNvPr id="4559" name="Google Shape;4559;p126"/>
          <p:cNvSpPr/>
          <p:nvPr/>
        </p:nvSpPr>
        <p:spPr>
          <a:xfrm>
            <a:off x="4481813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14</a:t>
            </a:r>
            <a:endParaRPr sz="1800"/>
          </a:p>
        </p:txBody>
      </p:sp>
      <p:sp>
        <p:nvSpPr>
          <p:cNvPr id="4560" name="Google Shape;4560;p126"/>
          <p:cNvSpPr/>
          <p:nvPr/>
        </p:nvSpPr>
        <p:spPr>
          <a:xfrm>
            <a:off x="5186813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15</a:t>
            </a:r>
            <a:endParaRPr sz="1800"/>
          </a:p>
        </p:txBody>
      </p:sp>
      <p:sp>
        <p:nvSpPr>
          <p:cNvPr id="4561" name="Google Shape;4561;p126"/>
          <p:cNvSpPr/>
          <p:nvPr/>
        </p:nvSpPr>
        <p:spPr>
          <a:xfrm>
            <a:off x="3758400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13</a:t>
            </a:r>
            <a:endParaRPr sz="1800"/>
          </a:p>
        </p:txBody>
      </p:sp>
      <p:sp>
        <p:nvSpPr>
          <p:cNvPr id="4562" name="Google Shape;4562;p126"/>
          <p:cNvSpPr/>
          <p:nvPr/>
        </p:nvSpPr>
        <p:spPr>
          <a:xfrm>
            <a:off x="1249126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4563" name="Google Shape;4563;p126"/>
          <p:cNvSpPr/>
          <p:nvPr/>
        </p:nvSpPr>
        <p:spPr>
          <a:xfrm>
            <a:off x="544113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</a:t>
            </a:r>
            <a:endParaRPr sz="1800"/>
          </a:p>
        </p:txBody>
      </p:sp>
      <p:sp>
        <p:nvSpPr>
          <p:cNvPr id="4564" name="Google Shape;4564;p126"/>
          <p:cNvSpPr/>
          <p:nvPr/>
        </p:nvSpPr>
        <p:spPr>
          <a:xfrm>
            <a:off x="1972524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4565" name="Google Shape;4565;p126"/>
          <p:cNvSpPr/>
          <p:nvPr/>
        </p:nvSpPr>
        <p:spPr>
          <a:xfrm>
            <a:off x="4829352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cxnSp>
        <p:nvCxnSpPr>
          <p:cNvPr id="4566" name="Google Shape;4566;p126"/>
          <p:cNvCxnSpPr>
            <a:endCxn id="4562" idx="0"/>
          </p:cNvCxnSpPr>
          <p:nvPr/>
        </p:nvCxnSpPr>
        <p:spPr>
          <a:xfrm flipH="1">
            <a:off x="160162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7" name="Google Shape;4567;p126"/>
          <p:cNvCxnSpPr/>
          <p:nvPr/>
        </p:nvCxnSpPr>
        <p:spPr>
          <a:xfrm>
            <a:off x="3198176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8" name="Google Shape;4568;p126"/>
          <p:cNvCxnSpPr>
            <a:endCxn id="4564" idx="0"/>
          </p:cNvCxnSpPr>
          <p:nvPr/>
        </p:nvCxnSpPr>
        <p:spPr>
          <a:xfrm>
            <a:off x="1767924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9" name="Google Shape;4569;p126"/>
          <p:cNvCxnSpPr/>
          <p:nvPr/>
        </p:nvCxnSpPr>
        <p:spPr>
          <a:xfrm flipH="1">
            <a:off x="896625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0" name="Google Shape;4570;p126"/>
          <p:cNvCxnSpPr/>
          <p:nvPr/>
        </p:nvCxnSpPr>
        <p:spPr>
          <a:xfrm>
            <a:off x="4615475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1" name="Google Shape;4571;p126"/>
          <p:cNvCxnSpPr/>
          <p:nvPr/>
        </p:nvCxnSpPr>
        <p:spPr>
          <a:xfrm flipH="1">
            <a:off x="3753431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2" name="Google Shape;4572;p126"/>
          <p:cNvSpPr/>
          <p:nvPr/>
        </p:nvSpPr>
        <p:spPr>
          <a:xfrm>
            <a:off x="3053400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4573" name="Google Shape;4573;p126"/>
          <p:cNvSpPr/>
          <p:nvPr/>
        </p:nvSpPr>
        <p:spPr>
          <a:xfrm>
            <a:off x="2664517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4574" name="Google Shape;4574;p126"/>
          <p:cNvSpPr/>
          <p:nvPr/>
        </p:nvSpPr>
        <p:spPr>
          <a:xfrm>
            <a:off x="4105959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4575" name="Google Shape;4575;p126"/>
          <p:cNvSpPr/>
          <p:nvPr/>
        </p:nvSpPr>
        <p:spPr>
          <a:xfrm>
            <a:off x="3400931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6</a:t>
            </a:r>
            <a:endParaRPr sz="1800"/>
          </a:p>
        </p:txBody>
      </p:sp>
      <p:sp>
        <p:nvSpPr>
          <p:cNvPr id="4576" name="Google Shape;4576;p126"/>
          <p:cNvSpPr txBox="1"/>
          <p:nvPr/>
        </p:nvSpPr>
        <p:spPr>
          <a:xfrm>
            <a:off x="5891825" y="1717125"/>
            <a:ext cx="2488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Forma eficiente de acessar os filhos, sem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desperdiçar memória.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0" name="Shape 4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1" name="Google Shape;4581;p1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SegTree de soma máxima no intervalo</a:t>
            </a:r>
            <a:endParaRPr/>
          </a:p>
        </p:txBody>
      </p:sp>
      <p:pic>
        <p:nvPicPr>
          <p:cNvPr id="4582" name="Google Shape;4582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3" name="Google Shape;4583;p127"/>
          <p:cNvSpPr/>
          <p:nvPr/>
        </p:nvSpPr>
        <p:spPr>
          <a:xfrm>
            <a:off x="829025" y="11931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584" name="Google Shape;4584;p127"/>
          <p:cNvSpPr/>
          <p:nvPr/>
        </p:nvSpPr>
        <p:spPr>
          <a:xfrm>
            <a:off x="1245396" y="11931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585" name="Google Shape;4585;p127"/>
          <p:cNvSpPr/>
          <p:nvPr/>
        </p:nvSpPr>
        <p:spPr>
          <a:xfrm>
            <a:off x="1661767" y="11931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4586" name="Google Shape;4586;p127"/>
          <p:cNvSpPr/>
          <p:nvPr/>
        </p:nvSpPr>
        <p:spPr>
          <a:xfrm>
            <a:off x="2078144" y="1193175"/>
            <a:ext cx="4113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-9</a:t>
            </a:r>
            <a:endParaRPr/>
          </a:p>
        </p:txBody>
      </p:sp>
      <p:sp>
        <p:nvSpPr>
          <p:cNvPr id="4587" name="Google Shape;4587;p127"/>
          <p:cNvSpPr/>
          <p:nvPr/>
        </p:nvSpPr>
        <p:spPr>
          <a:xfrm>
            <a:off x="2910880" y="11931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</a:t>
            </a:r>
            <a:endParaRPr/>
          </a:p>
        </p:txBody>
      </p:sp>
      <p:sp>
        <p:nvSpPr>
          <p:cNvPr id="4588" name="Google Shape;4588;p127"/>
          <p:cNvSpPr/>
          <p:nvPr/>
        </p:nvSpPr>
        <p:spPr>
          <a:xfrm>
            <a:off x="3328723" y="11931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-8</a:t>
            </a:r>
            <a:endParaRPr/>
          </a:p>
        </p:txBody>
      </p:sp>
      <p:sp>
        <p:nvSpPr>
          <p:cNvPr id="4589" name="Google Shape;4589;p127"/>
          <p:cNvSpPr/>
          <p:nvPr/>
        </p:nvSpPr>
        <p:spPr>
          <a:xfrm>
            <a:off x="3745094" y="11931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-9</a:t>
            </a:r>
            <a:endParaRPr/>
          </a:p>
        </p:txBody>
      </p:sp>
      <p:sp>
        <p:nvSpPr>
          <p:cNvPr id="4590" name="Google Shape;4590;p127"/>
          <p:cNvSpPr/>
          <p:nvPr/>
        </p:nvSpPr>
        <p:spPr>
          <a:xfrm>
            <a:off x="2489488" y="1193175"/>
            <a:ext cx="4215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-9</a:t>
            </a:r>
            <a:endParaRPr/>
          </a:p>
        </p:txBody>
      </p:sp>
      <p:sp>
        <p:nvSpPr>
          <p:cNvPr id="4591" name="Google Shape;4591;p127"/>
          <p:cNvSpPr txBox="1"/>
          <p:nvPr/>
        </p:nvSpPr>
        <p:spPr>
          <a:xfrm>
            <a:off x="603825" y="792975"/>
            <a:ext cx="37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Prefixo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2" name="Google Shape;4592;p127"/>
          <p:cNvSpPr/>
          <p:nvPr/>
        </p:nvSpPr>
        <p:spPr>
          <a:xfrm>
            <a:off x="4162848" y="11931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4593" name="Google Shape;4593;p127"/>
          <p:cNvSpPr/>
          <p:nvPr/>
        </p:nvSpPr>
        <p:spPr>
          <a:xfrm>
            <a:off x="4579219" y="11931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594" name="Google Shape;4594;p127"/>
          <p:cNvSpPr/>
          <p:nvPr/>
        </p:nvSpPr>
        <p:spPr>
          <a:xfrm>
            <a:off x="829025" y="19755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595" name="Google Shape;4595;p127"/>
          <p:cNvSpPr/>
          <p:nvPr/>
        </p:nvSpPr>
        <p:spPr>
          <a:xfrm>
            <a:off x="1245396" y="19755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596" name="Google Shape;4596;p127"/>
          <p:cNvSpPr/>
          <p:nvPr/>
        </p:nvSpPr>
        <p:spPr>
          <a:xfrm>
            <a:off x="1661767" y="19755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4597" name="Google Shape;4597;p127"/>
          <p:cNvSpPr/>
          <p:nvPr/>
        </p:nvSpPr>
        <p:spPr>
          <a:xfrm>
            <a:off x="2078144" y="1975575"/>
            <a:ext cx="4113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-9</a:t>
            </a:r>
            <a:endParaRPr/>
          </a:p>
        </p:txBody>
      </p:sp>
      <p:sp>
        <p:nvSpPr>
          <p:cNvPr id="4598" name="Google Shape;4598;p127"/>
          <p:cNvSpPr/>
          <p:nvPr/>
        </p:nvSpPr>
        <p:spPr>
          <a:xfrm>
            <a:off x="2910880" y="19755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</a:t>
            </a:r>
            <a:endParaRPr/>
          </a:p>
        </p:txBody>
      </p:sp>
      <p:sp>
        <p:nvSpPr>
          <p:cNvPr id="4599" name="Google Shape;4599;p127"/>
          <p:cNvSpPr/>
          <p:nvPr/>
        </p:nvSpPr>
        <p:spPr>
          <a:xfrm>
            <a:off x="3328723" y="19755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-8</a:t>
            </a:r>
            <a:endParaRPr/>
          </a:p>
        </p:txBody>
      </p:sp>
      <p:sp>
        <p:nvSpPr>
          <p:cNvPr id="4600" name="Google Shape;4600;p127"/>
          <p:cNvSpPr/>
          <p:nvPr/>
        </p:nvSpPr>
        <p:spPr>
          <a:xfrm>
            <a:off x="3745094" y="19755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-9</a:t>
            </a:r>
            <a:endParaRPr/>
          </a:p>
        </p:txBody>
      </p:sp>
      <p:sp>
        <p:nvSpPr>
          <p:cNvPr id="4601" name="Google Shape;4601;p127"/>
          <p:cNvSpPr/>
          <p:nvPr/>
        </p:nvSpPr>
        <p:spPr>
          <a:xfrm>
            <a:off x="2489488" y="1975575"/>
            <a:ext cx="4215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-9</a:t>
            </a:r>
            <a:endParaRPr/>
          </a:p>
        </p:txBody>
      </p:sp>
      <p:sp>
        <p:nvSpPr>
          <p:cNvPr id="4602" name="Google Shape;4602;p127"/>
          <p:cNvSpPr/>
          <p:nvPr/>
        </p:nvSpPr>
        <p:spPr>
          <a:xfrm>
            <a:off x="4162848" y="19755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4603" name="Google Shape;4603;p127"/>
          <p:cNvSpPr/>
          <p:nvPr/>
        </p:nvSpPr>
        <p:spPr>
          <a:xfrm>
            <a:off x="4579219" y="19755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604" name="Google Shape;4604;p127"/>
          <p:cNvSpPr txBox="1"/>
          <p:nvPr/>
        </p:nvSpPr>
        <p:spPr>
          <a:xfrm>
            <a:off x="603825" y="1575375"/>
            <a:ext cx="37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Sufixo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5" name="Google Shape;4605;p127"/>
          <p:cNvSpPr/>
          <p:nvPr/>
        </p:nvSpPr>
        <p:spPr>
          <a:xfrm>
            <a:off x="829025" y="27579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606" name="Google Shape;4606;p127"/>
          <p:cNvSpPr/>
          <p:nvPr/>
        </p:nvSpPr>
        <p:spPr>
          <a:xfrm>
            <a:off x="1245396" y="27579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607" name="Google Shape;4607;p127"/>
          <p:cNvSpPr/>
          <p:nvPr/>
        </p:nvSpPr>
        <p:spPr>
          <a:xfrm>
            <a:off x="1661767" y="27579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4608" name="Google Shape;4608;p127"/>
          <p:cNvSpPr/>
          <p:nvPr/>
        </p:nvSpPr>
        <p:spPr>
          <a:xfrm>
            <a:off x="2078144" y="2757975"/>
            <a:ext cx="4113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-9</a:t>
            </a:r>
            <a:endParaRPr/>
          </a:p>
        </p:txBody>
      </p:sp>
      <p:sp>
        <p:nvSpPr>
          <p:cNvPr id="4609" name="Google Shape;4609;p127"/>
          <p:cNvSpPr/>
          <p:nvPr/>
        </p:nvSpPr>
        <p:spPr>
          <a:xfrm>
            <a:off x="2910880" y="27579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</a:t>
            </a:r>
            <a:endParaRPr/>
          </a:p>
        </p:txBody>
      </p:sp>
      <p:sp>
        <p:nvSpPr>
          <p:cNvPr id="4610" name="Google Shape;4610;p127"/>
          <p:cNvSpPr/>
          <p:nvPr/>
        </p:nvSpPr>
        <p:spPr>
          <a:xfrm>
            <a:off x="3328723" y="27579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-8</a:t>
            </a:r>
            <a:endParaRPr/>
          </a:p>
        </p:txBody>
      </p:sp>
      <p:sp>
        <p:nvSpPr>
          <p:cNvPr id="4611" name="Google Shape;4611;p127"/>
          <p:cNvSpPr/>
          <p:nvPr/>
        </p:nvSpPr>
        <p:spPr>
          <a:xfrm>
            <a:off x="3745094" y="27579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-9</a:t>
            </a:r>
            <a:endParaRPr/>
          </a:p>
        </p:txBody>
      </p:sp>
      <p:sp>
        <p:nvSpPr>
          <p:cNvPr id="4612" name="Google Shape;4612;p127"/>
          <p:cNvSpPr/>
          <p:nvPr/>
        </p:nvSpPr>
        <p:spPr>
          <a:xfrm>
            <a:off x="2489488" y="2757975"/>
            <a:ext cx="4215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-9</a:t>
            </a:r>
            <a:endParaRPr/>
          </a:p>
        </p:txBody>
      </p:sp>
      <p:sp>
        <p:nvSpPr>
          <p:cNvPr id="4613" name="Google Shape;4613;p127"/>
          <p:cNvSpPr txBox="1"/>
          <p:nvPr/>
        </p:nvSpPr>
        <p:spPr>
          <a:xfrm>
            <a:off x="603825" y="2357775"/>
            <a:ext cx="37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Total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4" name="Google Shape;4614;p127"/>
          <p:cNvSpPr/>
          <p:nvPr/>
        </p:nvSpPr>
        <p:spPr>
          <a:xfrm>
            <a:off x="4162848" y="27579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4615" name="Google Shape;4615;p127"/>
          <p:cNvSpPr/>
          <p:nvPr/>
        </p:nvSpPr>
        <p:spPr>
          <a:xfrm>
            <a:off x="4579219" y="27579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616" name="Google Shape;4616;p127"/>
          <p:cNvSpPr/>
          <p:nvPr/>
        </p:nvSpPr>
        <p:spPr>
          <a:xfrm>
            <a:off x="829025" y="35403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617" name="Google Shape;4617;p127"/>
          <p:cNvSpPr/>
          <p:nvPr/>
        </p:nvSpPr>
        <p:spPr>
          <a:xfrm>
            <a:off x="1245396" y="35403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618" name="Google Shape;4618;p127"/>
          <p:cNvSpPr/>
          <p:nvPr/>
        </p:nvSpPr>
        <p:spPr>
          <a:xfrm>
            <a:off x="1661767" y="35403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4619" name="Google Shape;4619;p127"/>
          <p:cNvSpPr/>
          <p:nvPr/>
        </p:nvSpPr>
        <p:spPr>
          <a:xfrm>
            <a:off x="2078144" y="3540375"/>
            <a:ext cx="4113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-9</a:t>
            </a:r>
            <a:endParaRPr/>
          </a:p>
        </p:txBody>
      </p:sp>
      <p:sp>
        <p:nvSpPr>
          <p:cNvPr id="4620" name="Google Shape;4620;p127"/>
          <p:cNvSpPr/>
          <p:nvPr/>
        </p:nvSpPr>
        <p:spPr>
          <a:xfrm>
            <a:off x="2910880" y="35403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</a:t>
            </a:r>
            <a:endParaRPr/>
          </a:p>
        </p:txBody>
      </p:sp>
      <p:sp>
        <p:nvSpPr>
          <p:cNvPr id="4621" name="Google Shape;4621;p127"/>
          <p:cNvSpPr/>
          <p:nvPr/>
        </p:nvSpPr>
        <p:spPr>
          <a:xfrm>
            <a:off x="3328723" y="35403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-8</a:t>
            </a:r>
            <a:endParaRPr/>
          </a:p>
        </p:txBody>
      </p:sp>
      <p:sp>
        <p:nvSpPr>
          <p:cNvPr id="4622" name="Google Shape;4622;p127"/>
          <p:cNvSpPr/>
          <p:nvPr/>
        </p:nvSpPr>
        <p:spPr>
          <a:xfrm>
            <a:off x="3745094" y="35403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-9</a:t>
            </a:r>
            <a:endParaRPr/>
          </a:p>
        </p:txBody>
      </p:sp>
      <p:sp>
        <p:nvSpPr>
          <p:cNvPr id="4623" name="Google Shape;4623;p127"/>
          <p:cNvSpPr/>
          <p:nvPr/>
        </p:nvSpPr>
        <p:spPr>
          <a:xfrm>
            <a:off x="2489488" y="3540375"/>
            <a:ext cx="4215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-9</a:t>
            </a:r>
            <a:endParaRPr/>
          </a:p>
        </p:txBody>
      </p:sp>
      <p:sp>
        <p:nvSpPr>
          <p:cNvPr id="4624" name="Google Shape;4624;p127"/>
          <p:cNvSpPr/>
          <p:nvPr/>
        </p:nvSpPr>
        <p:spPr>
          <a:xfrm>
            <a:off x="4162848" y="35403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4625" name="Google Shape;4625;p127"/>
          <p:cNvSpPr/>
          <p:nvPr/>
        </p:nvSpPr>
        <p:spPr>
          <a:xfrm>
            <a:off x="4579219" y="35403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626" name="Google Shape;4626;p127"/>
          <p:cNvSpPr txBox="1"/>
          <p:nvPr/>
        </p:nvSpPr>
        <p:spPr>
          <a:xfrm>
            <a:off x="603825" y="3140175"/>
            <a:ext cx="37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Máximo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7" name="Google Shape;4627;p127"/>
          <p:cNvSpPr txBox="1"/>
          <p:nvPr/>
        </p:nvSpPr>
        <p:spPr>
          <a:xfrm>
            <a:off x="5829725" y="2296275"/>
            <a:ext cx="225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Roboto"/>
                <a:ea typeface="Roboto"/>
                <a:cs typeface="Roboto"/>
                <a:sym typeface="Roboto"/>
              </a:rPr>
              <a:t>4 informações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1" name="Shape 4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2" name="Google Shape;4632;p1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SegTree de soma máxima no intervalo</a:t>
            </a:r>
            <a:endParaRPr/>
          </a:p>
        </p:txBody>
      </p:sp>
      <p:pic>
        <p:nvPicPr>
          <p:cNvPr id="4633" name="Google Shape;4633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4" name="Google Shape;4634;p128"/>
          <p:cNvSpPr/>
          <p:nvPr/>
        </p:nvSpPr>
        <p:spPr>
          <a:xfrm>
            <a:off x="829025" y="11931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5" name="Google Shape;4635;p128"/>
          <p:cNvSpPr/>
          <p:nvPr/>
        </p:nvSpPr>
        <p:spPr>
          <a:xfrm>
            <a:off x="1245396" y="11931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6" name="Google Shape;4636;p128"/>
          <p:cNvSpPr/>
          <p:nvPr/>
        </p:nvSpPr>
        <p:spPr>
          <a:xfrm>
            <a:off x="1661767" y="11931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7" name="Google Shape;4637;p128"/>
          <p:cNvSpPr/>
          <p:nvPr/>
        </p:nvSpPr>
        <p:spPr>
          <a:xfrm>
            <a:off x="2078144" y="1193175"/>
            <a:ext cx="4113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8" name="Google Shape;4638;p128"/>
          <p:cNvSpPr/>
          <p:nvPr/>
        </p:nvSpPr>
        <p:spPr>
          <a:xfrm>
            <a:off x="3322330" y="11931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9" name="Google Shape;4639;p128"/>
          <p:cNvSpPr/>
          <p:nvPr/>
        </p:nvSpPr>
        <p:spPr>
          <a:xfrm>
            <a:off x="3740173" y="11931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0" name="Google Shape;4640;p128"/>
          <p:cNvSpPr/>
          <p:nvPr/>
        </p:nvSpPr>
        <p:spPr>
          <a:xfrm>
            <a:off x="4156544" y="11931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1" name="Google Shape;4641;p128"/>
          <p:cNvSpPr/>
          <p:nvPr/>
        </p:nvSpPr>
        <p:spPr>
          <a:xfrm>
            <a:off x="2489488" y="1193175"/>
            <a:ext cx="4215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2" name="Google Shape;4642;p128"/>
          <p:cNvSpPr txBox="1"/>
          <p:nvPr/>
        </p:nvSpPr>
        <p:spPr>
          <a:xfrm>
            <a:off x="603825" y="792975"/>
            <a:ext cx="37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Prefixo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3" name="Google Shape;4643;p128"/>
          <p:cNvSpPr/>
          <p:nvPr/>
        </p:nvSpPr>
        <p:spPr>
          <a:xfrm>
            <a:off x="4574298" y="11931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4" name="Google Shape;4644;p128"/>
          <p:cNvSpPr/>
          <p:nvPr/>
        </p:nvSpPr>
        <p:spPr>
          <a:xfrm>
            <a:off x="4990669" y="11931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5" name="Google Shape;4645;p128"/>
          <p:cNvSpPr/>
          <p:nvPr/>
        </p:nvSpPr>
        <p:spPr>
          <a:xfrm>
            <a:off x="829025" y="2444101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6" name="Google Shape;4646;p128"/>
          <p:cNvSpPr/>
          <p:nvPr/>
        </p:nvSpPr>
        <p:spPr>
          <a:xfrm>
            <a:off x="1245396" y="2444101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7" name="Google Shape;4647;p128"/>
          <p:cNvSpPr/>
          <p:nvPr/>
        </p:nvSpPr>
        <p:spPr>
          <a:xfrm>
            <a:off x="1661767" y="2444101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8" name="Google Shape;4648;p128"/>
          <p:cNvSpPr/>
          <p:nvPr/>
        </p:nvSpPr>
        <p:spPr>
          <a:xfrm>
            <a:off x="2078144" y="2444100"/>
            <a:ext cx="4113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9" name="Google Shape;4649;p128"/>
          <p:cNvSpPr/>
          <p:nvPr/>
        </p:nvSpPr>
        <p:spPr>
          <a:xfrm>
            <a:off x="3322330" y="2444101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0" name="Google Shape;4650;p128"/>
          <p:cNvSpPr/>
          <p:nvPr/>
        </p:nvSpPr>
        <p:spPr>
          <a:xfrm>
            <a:off x="3740173" y="2444101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1" name="Google Shape;4651;p128"/>
          <p:cNvSpPr/>
          <p:nvPr/>
        </p:nvSpPr>
        <p:spPr>
          <a:xfrm>
            <a:off x="4156544" y="2444101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2" name="Google Shape;4652;p128"/>
          <p:cNvSpPr/>
          <p:nvPr/>
        </p:nvSpPr>
        <p:spPr>
          <a:xfrm>
            <a:off x="2489488" y="2444100"/>
            <a:ext cx="4215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3" name="Google Shape;4653;p128"/>
          <p:cNvSpPr txBox="1"/>
          <p:nvPr/>
        </p:nvSpPr>
        <p:spPr>
          <a:xfrm>
            <a:off x="603825" y="2043900"/>
            <a:ext cx="37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Resposta do Merge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4" name="Google Shape;4654;p128"/>
          <p:cNvSpPr/>
          <p:nvPr/>
        </p:nvSpPr>
        <p:spPr>
          <a:xfrm>
            <a:off x="4574298" y="2444101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5" name="Google Shape;4655;p128"/>
          <p:cNvSpPr/>
          <p:nvPr/>
        </p:nvSpPr>
        <p:spPr>
          <a:xfrm>
            <a:off x="4990669" y="2444101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6" name="Google Shape;4656;p128"/>
          <p:cNvSpPr/>
          <p:nvPr/>
        </p:nvSpPr>
        <p:spPr>
          <a:xfrm>
            <a:off x="829025" y="299662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7" name="Google Shape;4657;p128"/>
          <p:cNvSpPr/>
          <p:nvPr/>
        </p:nvSpPr>
        <p:spPr>
          <a:xfrm>
            <a:off x="1245396" y="299662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8" name="Google Shape;4658;p128"/>
          <p:cNvSpPr/>
          <p:nvPr/>
        </p:nvSpPr>
        <p:spPr>
          <a:xfrm>
            <a:off x="1661767" y="299662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9" name="Google Shape;4659;p128"/>
          <p:cNvSpPr/>
          <p:nvPr/>
        </p:nvSpPr>
        <p:spPr>
          <a:xfrm>
            <a:off x="2078144" y="2996625"/>
            <a:ext cx="4113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0" name="Google Shape;4660;p128"/>
          <p:cNvSpPr/>
          <p:nvPr/>
        </p:nvSpPr>
        <p:spPr>
          <a:xfrm>
            <a:off x="3322330" y="299662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1" name="Google Shape;4661;p128"/>
          <p:cNvSpPr/>
          <p:nvPr/>
        </p:nvSpPr>
        <p:spPr>
          <a:xfrm>
            <a:off x="3740173" y="299662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2" name="Google Shape;4662;p128"/>
          <p:cNvSpPr/>
          <p:nvPr/>
        </p:nvSpPr>
        <p:spPr>
          <a:xfrm>
            <a:off x="4156544" y="299662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3" name="Google Shape;4663;p128"/>
          <p:cNvSpPr/>
          <p:nvPr/>
        </p:nvSpPr>
        <p:spPr>
          <a:xfrm>
            <a:off x="2489488" y="2996625"/>
            <a:ext cx="4215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4" name="Google Shape;4664;p128"/>
          <p:cNvSpPr/>
          <p:nvPr/>
        </p:nvSpPr>
        <p:spPr>
          <a:xfrm>
            <a:off x="4574298" y="299662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5" name="Google Shape;4665;p128"/>
          <p:cNvSpPr/>
          <p:nvPr/>
        </p:nvSpPr>
        <p:spPr>
          <a:xfrm>
            <a:off x="4990669" y="299662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6" name="Google Shape;4666;p128"/>
          <p:cNvSpPr/>
          <p:nvPr/>
        </p:nvSpPr>
        <p:spPr>
          <a:xfrm>
            <a:off x="3007450" y="2509891"/>
            <a:ext cx="235200" cy="249000"/>
          </a:xfrm>
          <a:prstGeom prst="mathPlus">
            <a:avLst>
              <a:gd fmla="val 23520" name="adj1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7" name="Google Shape;4667;p128"/>
          <p:cNvSpPr/>
          <p:nvPr/>
        </p:nvSpPr>
        <p:spPr>
          <a:xfrm>
            <a:off x="2999063" y="3063216"/>
            <a:ext cx="235200" cy="249000"/>
          </a:xfrm>
          <a:prstGeom prst="mathPlus">
            <a:avLst>
              <a:gd fmla="val 23520" name="adj1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1" name="Shape 4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2" name="Google Shape;4672;p1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SegTree de soma máxima no intervalo</a:t>
            </a:r>
            <a:endParaRPr/>
          </a:p>
        </p:txBody>
      </p:sp>
      <p:pic>
        <p:nvPicPr>
          <p:cNvPr id="4673" name="Google Shape;4673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4" name="Google Shape;4674;p129"/>
          <p:cNvSpPr/>
          <p:nvPr/>
        </p:nvSpPr>
        <p:spPr>
          <a:xfrm>
            <a:off x="829025" y="11931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5" name="Google Shape;4675;p129"/>
          <p:cNvSpPr/>
          <p:nvPr/>
        </p:nvSpPr>
        <p:spPr>
          <a:xfrm>
            <a:off x="1245396" y="11931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6" name="Google Shape;4676;p129"/>
          <p:cNvSpPr/>
          <p:nvPr/>
        </p:nvSpPr>
        <p:spPr>
          <a:xfrm>
            <a:off x="1661767" y="11931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7" name="Google Shape;4677;p129"/>
          <p:cNvSpPr/>
          <p:nvPr/>
        </p:nvSpPr>
        <p:spPr>
          <a:xfrm>
            <a:off x="2078144" y="1193175"/>
            <a:ext cx="4113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8" name="Google Shape;4678;p129"/>
          <p:cNvSpPr/>
          <p:nvPr/>
        </p:nvSpPr>
        <p:spPr>
          <a:xfrm>
            <a:off x="3322330" y="11931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9" name="Google Shape;4679;p129"/>
          <p:cNvSpPr/>
          <p:nvPr/>
        </p:nvSpPr>
        <p:spPr>
          <a:xfrm>
            <a:off x="3740173" y="11931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0" name="Google Shape;4680;p129"/>
          <p:cNvSpPr/>
          <p:nvPr/>
        </p:nvSpPr>
        <p:spPr>
          <a:xfrm>
            <a:off x="4156544" y="11931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1" name="Google Shape;4681;p129"/>
          <p:cNvSpPr/>
          <p:nvPr/>
        </p:nvSpPr>
        <p:spPr>
          <a:xfrm>
            <a:off x="2489488" y="1193175"/>
            <a:ext cx="4215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2" name="Google Shape;4682;p129"/>
          <p:cNvSpPr txBox="1"/>
          <p:nvPr/>
        </p:nvSpPr>
        <p:spPr>
          <a:xfrm>
            <a:off x="603825" y="792975"/>
            <a:ext cx="37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Sufixo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3" name="Google Shape;4683;p129"/>
          <p:cNvSpPr/>
          <p:nvPr/>
        </p:nvSpPr>
        <p:spPr>
          <a:xfrm>
            <a:off x="4574298" y="11931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4" name="Google Shape;4684;p129"/>
          <p:cNvSpPr/>
          <p:nvPr/>
        </p:nvSpPr>
        <p:spPr>
          <a:xfrm>
            <a:off x="4990669" y="11931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5" name="Google Shape;4685;p129"/>
          <p:cNvSpPr/>
          <p:nvPr/>
        </p:nvSpPr>
        <p:spPr>
          <a:xfrm>
            <a:off x="829025" y="2444101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6" name="Google Shape;4686;p129"/>
          <p:cNvSpPr/>
          <p:nvPr/>
        </p:nvSpPr>
        <p:spPr>
          <a:xfrm>
            <a:off x="1245396" y="2444101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7" name="Google Shape;4687;p129"/>
          <p:cNvSpPr/>
          <p:nvPr/>
        </p:nvSpPr>
        <p:spPr>
          <a:xfrm>
            <a:off x="1661767" y="2444101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8" name="Google Shape;4688;p129"/>
          <p:cNvSpPr/>
          <p:nvPr/>
        </p:nvSpPr>
        <p:spPr>
          <a:xfrm>
            <a:off x="2078144" y="2444100"/>
            <a:ext cx="4113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9" name="Google Shape;4689;p129"/>
          <p:cNvSpPr/>
          <p:nvPr/>
        </p:nvSpPr>
        <p:spPr>
          <a:xfrm>
            <a:off x="3322330" y="2444101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0" name="Google Shape;4690;p129"/>
          <p:cNvSpPr/>
          <p:nvPr/>
        </p:nvSpPr>
        <p:spPr>
          <a:xfrm>
            <a:off x="3740173" y="2444101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1" name="Google Shape;4691;p129"/>
          <p:cNvSpPr/>
          <p:nvPr/>
        </p:nvSpPr>
        <p:spPr>
          <a:xfrm>
            <a:off x="4156544" y="2444101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2" name="Google Shape;4692;p129"/>
          <p:cNvSpPr/>
          <p:nvPr/>
        </p:nvSpPr>
        <p:spPr>
          <a:xfrm>
            <a:off x="2489488" y="2444100"/>
            <a:ext cx="4215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3" name="Google Shape;4693;p129"/>
          <p:cNvSpPr txBox="1"/>
          <p:nvPr/>
        </p:nvSpPr>
        <p:spPr>
          <a:xfrm>
            <a:off x="603825" y="2043900"/>
            <a:ext cx="37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Resposta do Merge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4" name="Google Shape;4694;p129"/>
          <p:cNvSpPr/>
          <p:nvPr/>
        </p:nvSpPr>
        <p:spPr>
          <a:xfrm>
            <a:off x="4574298" y="2444101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5" name="Google Shape;4695;p129"/>
          <p:cNvSpPr/>
          <p:nvPr/>
        </p:nvSpPr>
        <p:spPr>
          <a:xfrm>
            <a:off x="4990669" y="2444101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6" name="Google Shape;4696;p129"/>
          <p:cNvSpPr/>
          <p:nvPr/>
        </p:nvSpPr>
        <p:spPr>
          <a:xfrm>
            <a:off x="829025" y="299662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7" name="Google Shape;4697;p129"/>
          <p:cNvSpPr/>
          <p:nvPr/>
        </p:nvSpPr>
        <p:spPr>
          <a:xfrm>
            <a:off x="1245396" y="299662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8" name="Google Shape;4698;p129"/>
          <p:cNvSpPr/>
          <p:nvPr/>
        </p:nvSpPr>
        <p:spPr>
          <a:xfrm>
            <a:off x="1661767" y="299662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9" name="Google Shape;4699;p129"/>
          <p:cNvSpPr/>
          <p:nvPr/>
        </p:nvSpPr>
        <p:spPr>
          <a:xfrm>
            <a:off x="2078144" y="2996625"/>
            <a:ext cx="4113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0" name="Google Shape;4700;p129"/>
          <p:cNvSpPr/>
          <p:nvPr/>
        </p:nvSpPr>
        <p:spPr>
          <a:xfrm>
            <a:off x="3322330" y="299662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1" name="Google Shape;4701;p129"/>
          <p:cNvSpPr/>
          <p:nvPr/>
        </p:nvSpPr>
        <p:spPr>
          <a:xfrm>
            <a:off x="3740173" y="299662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2" name="Google Shape;4702;p129"/>
          <p:cNvSpPr/>
          <p:nvPr/>
        </p:nvSpPr>
        <p:spPr>
          <a:xfrm>
            <a:off x="4156544" y="299662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3" name="Google Shape;4703;p129"/>
          <p:cNvSpPr/>
          <p:nvPr/>
        </p:nvSpPr>
        <p:spPr>
          <a:xfrm>
            <a:off x="2489488" y="2996625"/>
            <a:ext cx="4215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4" name="Google Shape;4704;p129"/>
          <p:cNvSpPr/>
          <p:nvPr/>
        </p:nvSpPr>
        <p:spPr>
          <a:xfrm>
            <a:off x="4574298" y="299662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5" name="Google Shape;4705;p129"/>
          <p:cNvSpPr/>
          <p:nvPr/>
        </p:nvSpPr>
        <p:spPr>
          <a:xfrm>
            <a:off x="4990669" y="299662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6" name="Google Shape;4706;p129"/>
          <p:cNvSpPr/>
          <p:nvPr/>
        </p:nvSpPr>
        <p:spPr>
          <a:xfrm>
            <a:off x="3007450" y="2509891"/>
            <a:ext cx="235200" cy="249000"/>
          </a:xfrm>
          <a:prstGeom prst="mathPlus">
            <a:avLst>
              <a:gd fmla="val 23520" name="adj1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7" name="Google Shape;4707;p129"/>
          <p:cNvSpPr/>
          <p:nvPr/>
        </p:nvSpPr>
        <p:spPr>
          <a:xfrm>
            <a:off x="2999063" y="3063216"/>
            <a:ext cx="235200" cy="249000"/>
          </a:xfrm>
          <a:prstGeom prst="mathPlus">
            <a:avLst>
              <a:gd fmla="val 23520" name="adj1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1" name="Shape 4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" name="Google Shape;4712;p1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SegTree de soma máxima no intervalo</a:t>
            </a:r>
            <a:endParaRPr/>
          </a:p>
        </p:txBody>
      </p:sp>
      <p:pic>
        <p:nvPicPr>
          <p:cNvPr id="4713" name="Google Shape;4713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4" name="Google Shape;4714;p130"/>
          <p:cNvSpPr/>
          <p:nvPr/>
        </p:nvSpPr>
        <p:spPr>
          <a:xfrm>
            <a:off x="829025" y="11931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5" name="Google Shape;4715;p130"/>
          <p:cNvSpPr/>
          <p:nvPr/>
        </p:nvSpPr>
        <p:spPr>
          <a:xfrm>
            <a:off x="1245396" y="11931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6" name="Google Shape;4716;p130"/>
          <p:cNvSpPr/>
          <p:nvPr/>
        </p:nvSpPr>
        <p:spPr>
          <a:xfrm>
            <a:off x="1661767" y="11931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7" name="Google Shape;4717;p130"/>
          <p:cNvSpPr/>
          <p:nvPr/>
        </p:nvSpPr>
        <p:spPr>
          <a:xfrm>
            <a:off x="2078144" y="1193175"/>
            <a:ext cx="4113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8" name="Google Shape;4718;p130"/>
          <p:cNvSpPr/>
          <p:nvPr/>
        </p:nvSpPr>
        <p:spPr>
          <a:xfrm>
            <a:off x="3322330" y="11931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9" name="Google Shape;4719;p130"/>
          <p:cNvSpPr/>
          <p:nvPr/>
        </p:nvSpPr>
        <p:spPr>
          <a:xfrm>
            <a:off x="3740173" y="11931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0" name="Google Shape;4720;p130"/>
          <p:cNvSpPr/>
          <p:nvPr/>
        </p:nvSpPr>
        <p:spPr>
          <a:xfrm>
            <a:off x="4156544" y="11931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1" name="Google Shape;4721;p130"/>
          <p:cNvSpPr/>
          <p:nvPr/>
        </p:nvSpPr>
        <p:spPr>
          <a:xfrm>
            <a:off x="2489488" y="1193175"/>
            <a:ext cx="4215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2" name="Google Shape;4722;p130"/>
          <p:cNvSpPr txBox="1"/>
          <p:nvPr/>
        </p:nvSpPr>
        <p:spPr>
          <a:xfrm>
            <a:off x="603825" y="792975"/>
            <a:ext cx="37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Total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3" name="Google Shape;4723;p130"/>
          <p:cNvSpPr/>
          <p:nvPr/>
        </p:nvSpPr>
        <p:spPr>
          <a:xfrm>
            <a:off x="4574298" y="11931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4" name="Google Shape;4724;p130"/>
          <p:cNvSpPr/>
          <p:nvPr/>
        </p:nvSpPr>
        <p:spPr>
          <a:xfrm>
            <a:off x="4990669" y="11931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5" name="Google Shape;4725;p130"/>
          <p:cNvSpPr/>
          <p:nvPr/>
        </p:nvSpPr>
        <p:spPr>
          <a:xfrm>
            <a:off x="829025" y="2444101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6" name="Google Shape;4726;p130"/>
          <p:cNvSpPr/>
          <p:nvPr/>
        </p:nvSpPr>
        <p:spPr>
          <a:xfrm>
            <a:off x="1245396" y="2444101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7" name="Google Shape;4727;p130"/>
          <p:cNvSpPr/>
          <p:nvPr/>
        </p:nvSpPr>
        <p:spPr>
          <a:xfrm>
            <a:off x="1661767" y="2444101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8" name="Google Shape;4728;p130"/>
          <p:cNvSpPr/>
          <p:nvPr/>
        </p:nvSpPr>
        <p:spPr>
          <a:xfrm>
            <a:off x="2078144" y="2444100"/>
            <a:ext cx="4113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9" name="Google Shape;4729;p130"/>
          <p:cNvSpPr/>
          <p:nvPr/>
        </p:nvSpPr>
        <p:spPr>
          <a:xfrm>
            <a:off x="3322330" y="2444101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0" name="Google Shape;4730;p130"/>
          <p:cNvSpPr/>
          <p:nvPr/>
        </p:nvSpPr>
        <p:spPr>
          <a:xfrm>
            <a:off x="3740173" y="2444101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1" name="Google Shape;4731;p130"/>
          <p:cNvSpPr/>
          <p:nvPr/>
        </p:nvSpPr>
        <p:spPr>
          <a:xfrm>
            <a:off x="4156544" y="2444101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2" name="Google Shape;4732;p130"/>
          <p:cNvSpPr/>
          <p:nvPr/>
        </p:nvSpPr>
        <p:spPr>
          <a:xfrm>
            <a:off x="2489488" y="2444100"/>
            <a:ext cx="4215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3" name="Google Shape;4733;p130"/>
          <p:cNvSpPr txBox="1"/>
          <p:nvPr/>
        </p:nvSpPr>
        <p:spPr>
          <a:xfrm>
            <a:off x="603825" y="2043900"/>
            <a:ext cx="37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Resposta do Merge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4" name="Google Shape;4734;p130"/>
          <p:cNvSpPr/>
          <p:nvPr/>
        </p:nvSpPr>
        <p:spPr>
          <a:xfrm>
            <a:off x="4574298" y="2444101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5" name="Google Shape;4735;p130"/>
          <p:cNvSpPr/>
          <p:nvPr/>
        </p:nvSpPr>
        <p:spPr>
          <a:xfrm>
            <a:off x="4990669" y="2444101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6" name="Google Shape;4736;p130"/>
          <p:cNvSpPr/>
          <p:nvPr/>
        </p:nvSpPr>
        <p:spPr>
          <a:xfrm>
            <a:off x="3007450" y="2509891"/>
            <a:ext cx="235200" cy="249000"/>
          </a:xfrm>
          <a:prstGeom prst="mathPlus">
            <a:avLst>
              <a:gd fmla="val 23520" name="adj1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0" name="Shape 4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" name="Google Shape;4741;p1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SegTree de soma máxima no intervalo</a:t>
            </a:r>
            <a:endParaRPr/>
          </a:p>
        </p:txBody>
      </p:sp>
      <p:pic>
        <p:nvPicPr>
          <p:cNvPr id="4742" name="Google Shape;4742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3" name="Google Shape;4743;p131"/>
          <p:cNvSpPr txBox="1"/>
          <p:nvPr/>
        </p:nvSpPr>
        <p:spPr>
          <a:xfrm>
            <a:off x="603825" y="792975"/>
            <a:ext cx="37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Máximo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4" name="Google Shape;4744;p131"/>
          <p:cNvSpPr/>
          <p:nvPr/>
        </p:nvSpPr>
        <p:spPr>
          <a:xfrm>
            <a:off x="829025" y="2444101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5" name="Google Shape;4745;p131"/>
          <p:cNvSpPr/>
          <p:nvPr/>
        </p:nvSpPr>
        <p:spPr>
          <a:xfrm>
            <a:off x="1245396" y="2444101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6" name="Google Shape;4746;p131"/>
          <p:cNvSpPr/>
          <p:nvPr/>
        </p:nvSpPr>
        <p:spPr>
          <a:xfrm>
            <a:off x="1661767" y="2444101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7" name="Google Shape;4747;p131"/>
          <p:cNvSpPr/>
          <p:nvPr/>
        </p:nvSpPr>
        <p:spPr>
          <a:xfrm>
            <a:off x="2078144" y="2444100"/>
            <a:ext cx="4113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8" name="Google Shape;4748;p131"/>
          <p:cNvSpPr/>
          <p:nvPr/>
        </p:nvSpPr>
        <p:spPr>
          <a:xfrm>
            <a:off x="3322330" y="2444101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9" name="Google Shape;4749;p131"/>
          <p:cNvSpPr/>
          <p:nvPr/>
        </p:nvSpPr>
        <p:spPr>
          <a:xfrm>
            <a:off x="3740173" y="2444101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0" name="Google Shape;4750;p131"/>
          <p:cNvSpPr/>
          <p:nvPr/>
        </p:nvSpPr>
        <p:spPr>
          <a:xfrm>
            <a:off x="4156544" y="2444101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1" name="Google Shape;4751;p131"/>
          <p:cNvSpPr/>
          <p:nvPr/>
        </p:nvSpPr>
        <p:spPr>
          <a:xfrm>
            <a:off x="2489488" y="2444100"/>
            <a:ext cx="4215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2" name="Google Shape;4752;p131"/>
          <p:cNvSpPr txBox="1"/>
          <p:nvPr/>
        </p:nvSpPr>
        <p:spPr>
          <a:xfrm>
            <a:off x="603825" y="2043900"/>
            <a:ext cx="37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Resposta do Merge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3" name="Google Shape;4753;p131"/>
          <p:cNvSpPr/>
          <p:nvPr/>
        </p:nvSpPr>
        <p:spPr>
          <a:xfrm>
            <a:off x="4574298" y="2444101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4" name="Google Shape;4754;p131"/>
          <p:cNvSpPr/>
          <p:nvPr/>
        </p:nvSpPr>
        <p:spPr>
          <a:xfrm>
            <a:off x="4990669" y="2444101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5" name="Google Shape;4755;p131"/>
          <p:cNvSpPr/>
          <p:nvPr/>
        </p:nvSpPr>
        <p:spPr>
          <a:xfrm>
            <a:off x="829025" y="3062101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6" name="Google Shape;4756;p131"/>
          <p:cNvSpPr/>
          <p:nvPr/>
        </p:nvSpPr>
        <p:spPr>
          <a:xfrm>
            <a:off x="1245396" y="3062101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7" name="Google Shape;4757;p131"/>
          <p:cNvSpPr/>
          <p:nvPr/>
        </p:nvSpPr>
        <p:spPr>
          <a:xfrm>
            <a:off x="1661767" y="3062101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8" name="Google Shape;4758;p131"/>
          <p:cNvSpPr/>
          <p:nvPr/>
        </p:nvSpPr>
        <p:spPr>
          <a:xfrm>
            <a:off x="2078144" y="3062100"/>
            <a:ext cx="4113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9" name="Google Shape;4759;p131"/>
          <p:cNvSpPr/>
          <p:nvPr/>
        </p:nvSpPr>
        <p:spPr>
          <a:xfrm>
            <a:off x="3322330" y="3062101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0" name="Google Shape;4760;p131"/>
          <p:cNvSpPr/>
          <p:nvPr/>
        </p:nvSpPr>
        <p:spPr>
          <a:xfrm>
            <a:off x="3740173" y="3062101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1" name="Google Shape;4761;p131"/>
          <p:cNvSpPr/>
          <p:nvPr/>
        </p:nvSpPr>
        <p:spPr>
          <a:xfrm>
            <a:off x="4156544" y="3062101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2" name="Google Shape;4762;p131"/>
          <p:cNvSpPr/>
          <p:nvPr/>
        </p:nvSpPr>
        <p:spPr>
          <a:xfrm>
            <a:off x="2489488" y="3062100"/>
            <a:ext cx="4215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3" name="Google Shape;4763;p131"/>
          <p:cNvSpPr/>
          <p:nvPr/>
        </p:nvSpPr>
        <p:spPr>
          <a:xfrm>
            <a:off x="4574298" y="3062101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4" name="Google Shape;4764;p131"/>
          <p:cNvSpPr/>
          <p:nvPr/>
        </p:nvSpPr>
        <p:spPr>
          <a:xfrm>
            <a:off x="4990669" y="3062101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5" name="Google Shape;4765;p131"/>
          <p:cNvSpPr/>
          <p:nvPr/>
        </p:nvSpPr>
        <p:spPr>
          <a:xfrm>
            <a:off x="829025" y="3680101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6" name="Google Shape;4766;p131"/>
          <p:cNvSpPr/>
          <p:nvPr/>
        </p:nvSpPr>
        <p:spPr>
          <a:xfrm>
            <a:off x="1245396" y="3680101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7" name="Google Shape;4767;p131"/>
          <p:cNvSpPr/>
          <p:nvPr/>
        </p:nvSpPr>
        <p:spPr>
          <a:xfrm>
            <a:off x="1661767" y="3680101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8" name="Google Shape;4768;p131"/>
          <p:cNvSpPr/>
          <p:nvPr/>
        </p:nvSpPr>
        <p:spPr>
          <a:xfrm>
            <a:off x="2078144" y="3680100"/>
            <a:ext cx="4113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9" name="Google Shape;4769;p131"/>
          <p:cNvSpPr/>
          <p:nvPr/>
        </p:nvSpPr>
        <p:spPr>
          <a:xfrm>
            <a:off x="3322330" y="3680101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0" name="Google Shape;4770;p131"/>
          <p:cNvSpPr/>
          <p:nvPr/>
        </p:nvSpPr>
        <p:spPr>
          <a:xfrm>
            <a:off x="3740173" y="3680101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1" name="Google Shape;4771;p131"/>
          <p:cNvSpPr/>
          <p:nvPr/>
        </p:nvSpPr>
        <p:spPr>
          <a:xfrm>
            <a:off x="4156544" y="3680101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2" name="Google Shape;4772;p131"/>
          <p:cNvSpPr/>
          <p:nvPr/>
        </p:nvSpPr>
        <p:spPr>
          <a:xfrm>
            <a:off x="2489488" y="3680100"/>
            <a:ext cx="4215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3" name="Google Shape;4773;p131"/>
          <p:cNvSpPr/>
          <p:nvPr/>
        </p:nvSpPr>
        <p:spPr>
          <a:xfrm>
            <a:off x="4574298" y="3680101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4" name="Google Shape;4774;p131"/>
          <p:cNvSpPr/>
          <p:nvPr/>
        </p:nvSpPr>
        <p:spPr>
          <a:xfrm>
            <a:off x="4990669" y="3680101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5" name="Google Shape;4775;p131"/>
          <p:cNvSpPr/>
          <p:nvPr/>
        </p:nvSpPr>
        <p:spPr>
          <a:xfrm>
            <a:off x="829025" y="11931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6" name="Google Shape;4776;p131"/>
          <p:cNvSpPr/>
          <p:nvPr/>
        </p:nvSpPr>
        <p:spPr>
          <a:xfrm>
            <a:off x="1245396" y="11931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7" name="Google Shape;4777;p131"/>
          <p:cNvSpPr/>
          <p:nvPr/>
        </p:nvSpPr>
        <p:spPr>
          <a:xfrm>
            <a:off x="1661767" y="11931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8" name="Google Shape;4778;p131"/>
          <p:cNvSpPr/>
          <p:nvPr/>
        </p:nvSpPr>
        <p:spPr>
          <a:xfrm>
            <a:off x="2078144" y="1193175"/>
            <a:ext cx="4113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9" name="Google Shape;4779;p131"/>
          <p:cNvSpPr/>
          <p:nvPr/>
        </p:nvSpPr>
        <p:spPr>
          <a:xfrm>
            <a:off x="3322330" y="11931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0" name="Google Shape;4780;p131"/>
          <p:cNvSpPr/>
          <p:nvPr/>
        </p:nvSpPr>
        <p:spPr>
          <a:xfrm>
            <a:off x="3740173" y="11931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1" name="Google Shape;4781;p131"/>
          <p:cNvSpPr/>
          <p:nvPr/>
        </p:nvSpPr>
        <p:spPr>
          <a:xfrm>
            <a:off x="4156544" y="11931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2" name="Google Shape;4782;p131"/>
          <p:cNvSpPr/>
          <p:nvPr/>
        </p:nvSpPr>
        <p:spPr>
          <a:xfrm>
            <a:off x="2489488" y="1193175"/>
            <a:ext cx="4215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3" name="Google Shape;4783;p131"/>
          <p:cNvSpPr/>
          <p:nvPr/>
        </p:nvSpPr>
        <p:spPr>
          <a:xfrm>
            <a:off x="4574298" y="1193176"/>
            <a:ext cx="416400" cy="3822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4" name="Google Shape;4784;p131"/>
          <p:cNvSpPr/>
          <p:nvPr/>
        </p:nvSpPr>
        <p:spPr>
          <a:xfrm>
            <a:off x="4990669" y="1193176"/>
            <a:ext cx="416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5" name="Google Shape;4785;p131"/>
          <p:cNvSpPr/>
          <p:nvPr/>
        </p:nvSpPr>
        <p:spPr>
          <a:xfrm>
            <a:off x="3007450" y="2509891"/>
            <a:ext cx="235200" cy="249000"/>
          </a:xfrm>
          <a:prstGeom prst="mathPlus">
            <a:avLst>
              <a:gd fmla="val 23520" name="adj1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6" name="Google Shape;4786;p131"/>
          <p:cNvSpPr/>
          <p:nvPr/>
        </p:nvSpPr>
        <p:spPr>
          <a:xfrm>
            <a:off x="2999063" y="3063216"/>
            <a:ext cx="235200" cy="249000"/>
          </a:xfrm>
          <a:prstGeom prst="mathPlus">
            <a:avLst>
              <a:gd fmla="val 23520" name="adj1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7" name="Google Shape;4787;p131"/>
          <p:cNvSpPr/>
          <p:nvPr/>
        </p:nvSpPr>
        <p:spPr>
          <a:xfrm>
            <a:off x="2999050" y="3746691"/>
            <a:ext cx="235200" cy="249000"/>
          </a:xfrm>
          <a:prstGeom prst="mathPlus">
            <a:avLst>
              <a:gd fmla="val 23520" name="adj1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motivador</a:t>
            </a:r>
            <a:endParaRPr/>
          </a:p>
        </p:txBody>
      </p:sp>
      <p:pic>
        <p:nvPicPr>
          <p:cNvPr id="307" name="Google Shape;3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Soma do intervalo [L, R]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Altera o valor do índice i para x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Exemplo -&gt; Update: i=2; x=20;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9" name="Google Shape;309;p24"/>
          <p:cNvSpPr/>
          <p:nvPr/>
        </p:nvSpPr>
        <p:spPr>
          <a:xfrm>
            <a:off x="937500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1402079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1866657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20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12" name="Google Shape;312;p24"/>
          <p:cNvSpPr/>
          <p:nvPr/>
        </p:nvSpPr>
        <p:spPr>
          <a:xfrm>
            <a:off x="2331236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2795815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3260393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15" name="Google Shape;315;p24"/>
          <p:cNvSpPr/>
          <p:nvPr/>
        </p:nvSpPr>
        <p:spPr>
          <a:xfrm>
            <a:off x="937488" y="3604101"/>
            <a:ext cx="464400" cy="46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1402066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1866645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23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18" name="Google Shape;318;p24"/>
          <p:cNvSpPr/>
          <p:nvPr/>
        </p:nvSpPr>
        <p:spPr>
          <a:xfrm>
            <a:off x="2331223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31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19" name="Google Shape;319;p24"/>
          <p:cNvSpPr/>
          <p:nvPr/>
        </p:nvSpPr>
        <p:spPr>
          <a:xfrm>
            <a:off x="2795802" y="3604101"/>
            <a:ext cx="464400" cy="46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31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20" name="Google Shape;320;p24"/>
          <p:cNvSpPr/>
          <p:nvPr/>
        </p:nvSpPr>
        <p:spPr>
          <a:xfrm>
            <a:off x="3260381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35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21" name="Google Shape;321;p24"/>
          <p:cNvSpPr/>
          <p:nvPr/>
        </p:nvSpPr>
        <p:spPr>
          <a:xfrm>
            <a:off x="472913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937325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600"/>
          </a:p>
        </p:txBody>
      </p:sp>
      <p:sp>
        <p:nvSpPr>
          <p:cNvPr id="323" name="Google Shape;323;p24"/>
          <p:cNvSpPr/>
          <p:nvPr/>
        </p:nvSpPr>
        <p:spPr>
          <a:xfrm>
            <a:off x="3261614" y="2240600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600"/>
          </a:p>
        </p:txBody>
      </p:sp>
      <p:sp>
        <p:nvSpPr>
          <p:cNvPr id="324" name="Google Shape;324;p24"/>
          <p:cNvSpPr txBox="1"/>
          <p:nvPr/>
        </p:nvSpPr>
        <p:spPr>
          <a:xfrm>
            <a:off x="472925" y="3203900"/>
            <a:ext cx="24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Vetor de soma acumulada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1403257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600"/>
          </a:p>
        </p:txBody>
      </p:sp>
      <p:sp>
        <p:nvSpPr>
          <p:cNvPr id="326" name="Google Shape;326;p24"/>
          <p:cNvSpPr/>
          <p:nvPr/>
        </p:nvSpPr>
        <p:spPr>
          <a:xfrm>
            <a:off x="1865757" y="2240588"/>
            <a:ext cx="4632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600"/>
          </a:p>
        </p:txBody>
      </p:sp>
      <p:sp>
        <p:nvSpPr>
          <p:cNvPr id="327" name="Google Shape;327;p24"/>
          <p:cNvSpPr/>
          <p:nvPr/>
        </p:nvSpPr>
        <p:spPr>
          <a:xfrm>
            <a:off x="2326796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600"/>
          </a:p>
        </p:txBody>
      </p:sp>
      <p:sp>
        <p:nvSpPr>
          <p:cNvPr id="328" name="Google Shape;328;p24"/>
          <p:cNvSpPr/>
          <p:nvPr/>
        </p:nvSpPr>
        <p:spPr>
          <a:xfrm>
            <a:off x="2794198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motivador</a:t>
            </a:r>
            <a:endParaRPr/>
          </a:p>
        </p:txBody>
      </p:sp>
      <p:pic>
        <p:nvPicPr>
          <p:cNvPr id="334" name="Google Shape;3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Soma do intervalo [L, R]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Altera o valor do índice i para x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Exemplo -&gt; Update: i=2; x=20;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6" name="Google Shape;336;p25"/>
          <p:cNvSpPr/>
          <p:nvPr/>
        </p:nvSpPr>
        <p:spPr>
          <a:xfrm>
            <a:off x="937488" y="3604101"/>
            <a:ext cx="464400" cy="46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37" name="Google Shape;337;p25"/>
          <p:cNvSpPr/>
          <p:nvPr/>
        </p:nvSpPr>
        <p:spPr>
          <a:xfrm>
            <a:off x="1402066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1866645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23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9" name="Google Shape;339;p25"/>
          <p:cNvSpPr/>
          <p:nvPr/>
        </p:nvSpPr>
        <p:spPr>
          <a:xfrm>
            <a:off x="2331223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31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2795802" y="3604101"/>
            <a:ext cx="464400" cy="46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31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41" name="Google Shape;341;p25"/>
          <p:cNvSpPr/>
          <p:nvPr/>
        </p:nvSpPr>
        <p:spPr>
          <a:xfrm>
            <a:off x="3260381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35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42" name="Google Shape;342;p25"/>
          <p:cNvSpPr/>
          <p:nvPr/>
        </p:nvSpPr>
        <p:spPr>
          <a:xfrm>
            <a:off x="472913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43" name="Google Shape;343;p25"/>
          <p:cNvSpPr txBox="1"/>
          <p:nvPr/>
        </p:nvSpPr>
        <p:spPr>
          <a:xfrm>
            <a:off x="472925" y="3203900"/>
            <a:ext cx="24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Vetor de soma acumulada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25"/>
          <p:cNvSpPr txBox="1"/>
          <p:nvPr/>
        </p:nvSpPr>
        <p:spPr>
          <a:xfrm>
            <a:off x="516525" y="4321425"/>
            <a:ext cx="34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Atualização é feita em O(n) -&gt; lento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25"/>
          <p:cNvSpPr/>
          <p:nvPr/>
        </p:nvSpPr>
        <p:spPr>
          <a:xfrm>
            <a:off x="937500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46" name="Google Shape;346;p25"/>
          <p:cNvSpPr/>
          <p:nvPr/>
        </p:nvSpPr>
        <p:spPr>
          <a:xfrm>
            <a:off x="1402079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47" name="Google Shape;347;p25"/>
          <p:cNvSpPr/>
          <p:nvPr/>
        </p:nvSpPr>
        <p:spPr>
          <a:xfrm>
            <a:off x="1866657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20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2331236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>
            <a:off x="2795815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>
            <a:off x="3260393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>
            <a:off x="937325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600"/>
          </a:p>
        </p:txBody>
      </p:sp>
      <p:sp>
        <p:nvSpPr>
          <p:cNvPr id="352" name="Google Shape;352;p25"/>
          <p:cNvSpPr/>
          <p:nvPr/>
        </p:nvSpPr>
        <p:spPr>
          <a:xfrm>
            <a:off x="3261614" y="2240600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600"/>
          </a:p>
        </p:txBody>
      </p:sp>
      <p:sp>
        <p:nvSpPr>
          <p:cNvPr id="353" name="Google Shape;353;p25"/>
          <p:cNvSpPr/>
          <p:nvPr/>
        </p:nvSpPr>
        <p:spPr>
          <a:xfrm>
            <a:off x="1403257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600"/>
          </a:p>
        </p:txBody>
      </p:sp>
      <p:sp>
        <p:nvSpPr>
          <p:cNvPr id="354" name="Google Shape;354;p25"/>
          <p:cNvSpPr/>
          <p:nvPr/>
        </p:nvSpPr>
        <p:spPr>
          <a:xfrm>
            <a:off x="1865757" y="2240588"/>
            <a:ext cx="4632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600"/>
          </a:p>
        </p:txBody>
      </p:sp>
      <p:sp>
        <p:nvSpPr>
          <p:cNvPr id="355" name="Google Shape;355;p25"/>
          <p:cNvSpPr/>
          <p:nvPr/>
        </p:nvSpPr>
        <p:spPr>
          <a:xfrm>
            <a:off x="2326796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600"/>
          </a:p>
        </p:txBody>
      </p:sp>
      <p:sp>
        <p:nvSpPr>
          <p:cNvPr id="356" name="Google Shape;356;p25"/>
          <p:cNvSpPr/>
          <p:nvPr/>
        </p:nvSpPr>
        <p:spPr>
          <a:xfrm>
            <a:off x="2794198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motivador</a:t>
            </a:r>
            <a:endParaRPr/>
          </a:p>
        </p:txBody>
      </p:sp>
      <p:pic>
        <p:nvPicPr>
          <p:cNvPr id="362" name="Google Shape;3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Soma do intervalo [L, R]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Altera o valor do índice i para x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Exemplo -&gt; Update: i=2; x=20;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4" name="Google Shape;364;p26"/>
          <p:cNvSpPr/>
          <p:nvPr/>
        </p:nvSpPr>
        <p:spPr>
          <a:xfrm>
            <a:off x="937488" y="3604101"/>
            <a:ext cx="464400" cy="46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65" name="Google Shape;365;p26"/>
          <p:cNvSpPr/>
          <p:nvPr/>
        </p:nvSpPr>
        <p:spPr>
          <a:xfrm>
            <a:off x="1402066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66" name="Google Shape;366;p26"/>
          <p:cNvSpPr/>
          <p:nvPr/>
        </p:nvSpPr>
        <p:spPr>
          <a:xfrm>
            <a:off x="1866645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23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67" name="Google Shape;367;p26"/>
          <p:cNvSpPr/>
          <p:nvPr/>
        </p:nvSpPr>
        <p:spPr>
          <a:xfrm>
            <a:off x="2331223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31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68" name="Google Shape;368;p26"/>
          <p:cNvSpPr/>
          <p:nvPr/>
        </p:nvSpPr>
        <p:spPr>
          <a:xfrm>
            <a:off x="2795802" y="3604101"/>
            <a:ext cx="464400" cy="46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31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69" name="Google Shape;369;p26"/>
          <p:cNvSpPr/>
          <p:nvPr/>
        </p:nvSpPr>
        <p:spPr>
          <a:xfrm>
            <a:off x="3260381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35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0" name="Google Shape;370;p26"/>
          <p:cNvSpPr/>
          <p:nvPr/>
        </p:nvSpPr>
        <p:spPr>
          <a:xfrm>
            <a:off x="472913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71" name="Google Shape;371;p26"/>
          <p:cNvSpPr txBox="1"/>
          <p:nvPr/>
        </p:nvSpPr>
        <p:spPr>
          <a:xfrm>
            <a:off x="472925" y="3203900"/>
            <a:ext cx="24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Vetor de soma acumulada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516525" y="4321425"/>
            <a:ext cx="77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Atualização é feita em O(n) -&gt; 10⁵ updates em um vetor de 10⁵ elementos = 10¹⁰ operações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26"/>
          <p:cNvSpPr/>
          <p:nvPr/>
        </p:nvSpPr>
        <p:spPr>
          <a:xfrm>
            <a:off x="937500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74" name="Google Shape;374;p26"/>
          <p:cNvSpPr/>
          <p:nvPr/>
        </p:nvSpPr>
        <p:spPr>
          <a:xfrm>
            <a:off x="1402079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75" name="Google Shape;375;p26"/>
          <p:cNvSpPr/>
          <p:nvPr/>
        </p:nvSpPr>
        <p:spPr>
          <a:xfrm>
            <a:off x="1866657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20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6" name="Google Shape;376;p26"/>
          <p:cNvSpPr/>
          <p:nvPr/>
        </p:nvSpPr>
        <p:spPr>
          <a:xfrm>
            <a:off x="2331236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377" name="Google Shape;377;p26"/>
          <p:cNvSpPr/>
          <p:nvPr/>
        </p:nvSpPr>
        <p:spPr>
          <a:xfrm>
            <a:off x="2795815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78" name="Google Shape;378;p26"/>
          <p:cNvSpPr/>
          <p:nvPr/>
        </p:nvSpPr>
        <p:spPr>
          <a:xfrm>
            <a:off x="3260393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79" name="Google Shape;379;p26"/>
          <p:cNvSpPr/>
          <p:nvPr/>
        </p:nvSpPr>
        <p:spPr>
          <a:xfrm>
            <a:off x="937325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600"/>
          </a:p>
        </p:txBody>
      </p:sp>
      <p:sp>
        <p:nvSpPr>
          <p:cNvPr id="380" name="Google Shape;380;p26"/>
          <p:cNvSpPr/>
          <p:nvPr/>
        </p:nvSpPr>
        <p:spPr>
          <a:xfrm>
            <a:off x="3261614" y="2240600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600"/>
          </a:p>
        </p:txBody>
      </p:sp>
      <p:sp>
        <p:nvSpPr>
          <p:cNvPr id="381" name="Google Shape;381;p26"/>
          <p:cNvSpPr/>
          <p:nvPr/>
        </p:nvSpPr>
        <p:spPr>
          <a:xfrm>
            <a:off x="1403257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600"/>
          </a:p>
        </p:txBody>
      </p:sp>
      <p:sp>
        <p:nvSpPr>
          <p:cNvPr id="382" name="Google Shape;382;p26"/>
          <p:cNvSpPr/>
          <p:nvPr/>
        </p:nvSpPr>
        <p:spPr>
          <a:xfrm>
            <a:off x="1865757" y="2240588"/>
            <a:ext cx="4632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600"/>
          </a:p>
        </p:txBody>
      </p:sp>
      <p:sp>
        <p:nvSpPr>
          <p:cNvPr id="383" name="Google Shape;383;p26"/>
          <p:cNvSpPr/>
          <p:nvPr/>
        </p:nvSpPr>
        <p:spPr>
          <a:xfrm>
            <a:off x="2326796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600"/>
          </a:p>
        </p:txBody>
      </p:sp>
      <p:sp>
        <p:nvSpPr>
          <p:cNvPr id="384" name="Google Shape;384;p26"/>
          <p:cNvSpPr/>
          <p:nvPr/>
        </p:nvSpPr>
        <p:spPr>
          <a:xfrm>
            <a:off x="2794198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motivador</a:t>
            </a:r>
            <a:endParaRPr/>
          </a:p>
        </p:txBody>
      </p:sp>
      <p:pic>
        <p:nvPicPr>
          <p:cNvPr id="390" name="Google Shape;3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Soma do intervalo [L, R]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Altera o valor do índice i para x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Exemplo -&gt; Update: i=2; x=20;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937488" y="3604101"/>
            <a:ext cx="464400" cy="46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93" name="Google Shape;393;p27"/>
          <p:cNvSpPr/>
          <p:nvPr/>
        </p:nvSpPr>
        <p:spPr>
          <a:xfrm>
            <a:off x="1402066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94" name="Google Shape;394;p27"/>
          <p:cNvSpPr/>
          <p:nvPr/>
        </p:nvSpPr>
        <p:spPr>
          <a:xfrm>
            <a:off x="1866645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23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95" name="Google Shape;395;p27"/>
          <p:cNvSpPr/>
          <p:nvPr/>
        </p:nvSpPr>
        <p:spPr>
          <a:xfrm>
            <a:off x="2331223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31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96" name="Google Shape;396;p27"/>
          <p:cNvSpPr/>
          <p:nvPr/>
        </p:nvSpPr>
        <p:spPr>
          <a:xfrm>
            <a:off x="2795802" y="3604101"/>
            <a:ext cx="464400" cy="46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31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97" name="Google Shape;397;p27"/>
          <p:cNvSpPr/>
          <p:nvPr/>
        </p:nvSpPr>
        <p:spPr>
          <a:xfrm>
            <a:off x="3260381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35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98" name="Google Shape;398;p27"/>
          <p:cNvSpPr/>
          <p:nvPr/>
        </p:nvSpPr>
        <p:spPr>
          <a:xfrm>
            <a:off x="472913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99" name="Google Shape;399;p27"/>
          <p:cNvSpPr txBox="1"/>
          <p:nvPr/>
        </p:nvSpPr>
        <p:spPr>
          <a:xfrm>
            <a:off x="472925" y="3203900"/>
            <a:ext cx="24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Vetor de soma acumulada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27"/>
          <p:cNvSpPr txBox="1"/>
          <p:nvPr/>
        </p:nvSpPr>
        <p:spPr>
          <a:xfrm>
            <a:off x="516525" y="4321425"/>
            <a:ext cx="49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Atualização é feita em O(n) -&gt; Solução: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Segtree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!!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27"/>
          <p:cNvSpPr/>
          <p:nvPr/>
        </p:nvSpPr>
        <p:spPr>
          <a:xfrm>
            <a:off x="937500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02" name="Google Shape;402;p27"/>
          <p:cNvSpPr/>
          <p:nvPr/>
        </p:nvSpPr>
        <p:spPr>
          <a:xfrm>
            <a:off x="1402079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03" name="Google Shape;403;p27"/>
          <p:cNvSpPr/>
          <p:nvPr/>
        </p:nvSpPr>
        <p:spPr>
          <a:xfrm>
            <a:off x="1866657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20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4" name="Google Shape;404;p27"/>
          <p:cNvSpPr/>
          <p:nvPr/>
        </p:nvSpPr>
        <p:spPr>
          <a:xfrm>
            <a:off x="2331236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405" name="Google Shape;405;p27"/>
          <p:cNvSpPr/>
          <p:nvPr/>
        </p:nvSpPr>
        <p:spPr>
          <a:xfrm>
            <a:off x="2795815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3260393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937325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600"/>
          </a:p>
        </p:txBody>
      </p:sp>
      <p:sp>
        <p:nvSpPr>
          <p:cNvPr id="408" name="Google Shape;408;p27"/>
          <p:cNvSpPr/>
          <p:nvPr/>
        </p:nvSpPr>
        <p:spPr>
          <a:xfrm>
            <a:off x="3261614" y="2240600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600"/>
          </a:p>
        </p:txBody>
      </p:sp>
      <p:sp>
        <p:nvSpPr>
          <p:cNvPr id="409" name="Google Shape;409;p27"/>
          <p:cNvSpPr/>
          <p:nvPr/>
        </p:nvSpPr>
        <p:spPr>
          <a:xfrm>
            <a:off x="1403257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600"/>
          </a:p>
        </p:txBody>
      </p:sp>
      <p:sp>
        <p:nvSpPr>
          <p:cNvPr id="410" name="Google Shape;410;p27"/>
          <p:cNvSpPr/>
          <p:nvPr/>
        </p:nvSpPr>
        <p:spPr>
          <a:xfrm>
            <a:off x="1865757" y="2240588"/>
            <a:ext cx="4632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600"/>
          </a:p>
        </p:txBody>
      </p:sp>
      <p:sp>
        <p:nvSpPr>
          <p:cNvPr id="411" name="Google Shape;411;p27"/>
          <p:cNvSpPr/>
          <p:nvPr/>
        </p:nvSpPr>
        <p:spPr>
          <a:xfrm>
            <a:off x="2326796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600"/>
          </a:p>
        </p:txBody>
      </p:sp>
      <p:sp>
        <p:nvSpPr>
          <p:cNvPr id="412" name="Google Shape;412;p27"/>
          <p:cNvSpPr/>
          <p:nvPr/>
        </p:nvSpPr>
        <p:spPr>
          <a:xfrm>
            <a:off x="2794198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motivador</a:t>
            </a:r>
            <a:endParaRPr/>
          </a:p>
        </p:txBody>
      </p:sp>
      <p:pic>
        <p:nvPicPr>
          <p:cNvPr id="418" name="Google Shape;4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8"/>
          <p:cNvSpPr txBox="1"/>
          <p:nvPr/>
        </p:nvSpPr>
        <p:spPr>
          <a:xfrm>
            <a:off x="1804350" y="1927900"/>
            <a:ext cx="555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Segtree: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Query -&gt;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O(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log₂(n)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)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Update -&gt;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O(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log₂(n)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28"/>
          <p:cNvSpPr/>
          <p:nvPr/>
        </p:nvSpPr>
        <p:spPr>
          <a:xfrm>
            <a:off x="3178425" y="403375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3643004" y="403375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107582" y="403375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4572161" y="403375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036740" y="403375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1318" y="403375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3178250" y="384116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600"/>
          </a:p>
        </p:txBody>
      </p:sp>
      <p:sp>
        <p:nvSpPr>
          <p:cNvPr id="427" name="Google Shape;427;p28"/>
          <p:cNvSpPr/>
          <p:nvPr/>
        </p:nvSpPr>
        <p:spPr>
          <a:xfrm>
            <a:off x="5502539" y="3841150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600"/>
          </a:p>
        </p:txBody>
      </p:sp>
      <p:sp>
        <p:nvSpPr>
          <p:cNvPr id="428" name="Google Shape;428;p28"/>
          <p:cNvSpPr/>
          <p:nvPr/>
        </p:nvSpPr>
        <p:spPr>
          <a:xfrm>
            <a:off x="3644182" y="384116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600"/>
          </a:p>
        </p:txBody>
      </p:sp>
      <p:sp>
        <p:nvSpPr>
          <p:cNvPr id="429" name="Google Shape;429;p28"/>
          <p:cNvSpPr/>
          <p:nvPr/>
        </p:nvSpPr>
        <p:spPr>
          <a:xfrm>
            <a:off x="4106682" y="3841138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600"/>
          </a:p>
        </p:txBody>
      </p:sp>
      <p:sp>
        <p:nvSpPr>
          <p:cNvPr id="430" name="Google Shape;430;p28"/>
          <p:cNvSpPr/>
          <p:nvPr/>
        </p:nvSpPr>
        <p:spPr>
          <a:xfrm>
            <a:off x="4567721" y="384116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600"/>
          </a:p>
        </p:txBody>
      </p:sp>
      <p:sp>
        <p:nvSpPr>
          <p:cNvPr id="431" name="Google Shape;431;p28"/>
          <p:cNvSpPr/>
          <p:nvPr/>
        </p:nvSpPr>
        <p:spPr>
          <a:xfrm>
            <a:off x="5035123" y="384116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motivador</a:t>
            </a:r>
            <a:endParaRPr/>
          </a:p>
        </p:txBody>
      </p:sp>
      <p:pic>
        <p:nvPicPr>
          <p:cNvPr id="437" name="Google Shape;4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9"/>
          <p:cNvPicPr preferRelativeResize="0"/>
          <p:nvPr/>
        </p:nvPicPr>
        <p:blipFill rotWithShape="1">
          <a:blip r:embed="rId4">
            <a:alphaModFix/>
          </a:blip>
          <a:srcRect b="9068" l="0" r="0" t="7805"/>
          <a:stretch/>
        </p:blipFill>
        <p:spPr>
          <a:xfrm>
            <a:off x="3135263" y="1934175"/>
            <a:ext cx="2873475" cy="1906988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9"/>
          <p:cNvSpPr/>
          <p:nvPr/>
        </p:nvSpPr>
        <p:spPr>
          <a:xfrm>
            <a:off x="3178425" y="403375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40" name="Google Shape;440;p29"/>
          <p:cNvSpPr/>
          <p:nvPr/>
        </p:nvSpPr>
        <p:spPr>
          <a:xfrm>
            <a:off x="3643004" y="403375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41" name="Google Shape;441;p29"/>
          <p:cNvSpPr/>
          <p:nvPr/>
        </p:nvSpPr>
        <p:spPr>
          <a:xfrm>
            <a:off x="4107582" y="403375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4572161" y="403375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443" name="Google Shape;443;p29"/>
          <p:cNvSpPr/>
          <p:nvPr/>
        </p:nvSpPr>
        <p:spPr>
          <a:xfrm>
            <a:off x="5036740" y="403375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444" name="Google Shape;444;p29"/>
          <p:cNvSpPr/>
          <p:nvPr/>
        </p:nvSpPr>
        <p:spPr>
          <a:xfrm>
            <a:off x="5501318" y="403375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45" name="Google Shape;445;p29"/>
          <p:cNvSpPr/>
          <p:nvPr/>
        </p:nvSpPr>
        <p:spPr>
          <a:xfrm>
            <a:off x="3178250" y="384116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600"/>
          </a:p>
        </p:txBody>
      </p:sp>
      <p:sp>
        <p:nvSpPr>
          <p:cNvPr id="446" name="Google Shape;446;p29"/>
          <p:cNvSpPr/>
          <p:nvPr/>
        </p:nvSpPr>
        <p:spPr>
          <a:xfrm>
            <a:off x="5502539" y="3841150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600"/>
          </a:p>
        </p:txBody>
      </p:sp>
      <p:sp>
        <p:nvSpPr>
          <p:cNvPr id="447" name="Google Shape;447;p29"/>
          <p:cNvSpPr/>
          <p:nvPr/>
        </p:nvSpPr>
        <p:spPr>
          <a:xfrm>
            <a:off x="3644182" y="384116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600"/>
          </a:p>
        </p:txBody>
      </p:sp>
      <p:sp>
        <p:nvSpPr>
          <p:cNvPr id="448" name="Google Shape;448;p29"/>
          <p:cNvSpPr/>
          <p:nvPr/>
        </p:nvSpPr>
        <p:spPr>
          <a:xfrm>
            <a:off x="4106682" y="3841138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600"/>
          </a:p>
        </p:txBody>
      </p:sp>
      <p:sp>
        <p:nvSpPr>
          <p:cNvPr id="449" name="Google Shape;449;p29"/>
          <p:cNvSpPr/>
          <p:nvPr/>
        </p:nvSpPr>
        <p:spPr>
          <a:xfrm>
            <a:off x="4567721" y="384116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600"/>
          </a:p>
        </p:txBody>
      </p:sp>
      <p:sp>
        <p:nvSpPr>
          <p:cNvPr id="450" name="Google Shape;450;p29"/>
          <p:cNvSpPr/>
          <p:nvPr/>
        </p:nvSpPr>
        <p:spPr>
          <a:xfrm>
            <a:off x="5035123" y="384116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motivador</a:t>
            </a:r>
            <a:endParaRPr/>
          </a:p>
        </p:txBody>
      </p:sp>
      <p:pic>
        <p:nvPicPr>
          <p:cNvPr id="456" name="Google Shape;4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0"/>
          <p:cNvSpPr/>
          <p:nvPr/>
        </p:nvSpPr>
        <p:spPr>
          <a:xfrm>
            <a:off x="3178425" y="403375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58" name="Google Shape;458;p30"/>
          <p:cNvSpPr/>
          <p:nvPr/>
        </p:nvSpPr>
        <p:spPr>
          <a:xfrm>
            <a:off x="3643004" y="403375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59" name="Google Shape;459;p30"/>
          <p:cNvSpPr/>
          <p:nvPr/>
        </p:nvSpPr>
        <p:spPr>
          <a:xfrm>
            <a:off x="4107582" y="403375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460" name="Google Shape;460;p30"/>
          <p:cNvSpPr/>
          <p:nvPr/>
        </p:nvSpPr>
        <p:spPr>
          <a:xfrm>
            <a:off x="4572161" y="403375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461" name="Google Shape;461;p30"/>
          <p:cNvSpPr/>
          <p:nvPr/>
        </p:nvSpPr>
        <p:spPr>
          <a:xfrm>
            <a:off x="5036740" y="403375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462" name="Google Shape;462;p30"/>
          <p:cNvSpPr/>
          <p:nvPr/>
        </p:nvSpPr>
        <p:spPr>
          <a:xfrm>
            <a:off x="5501318" y="403375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63" name="Google Shape;463;p30"/>
          <p:cNvSpPr/>
          <p:nvPr/>
        </p:nvSpPr>
        <p:spPr>
          <a:xfrm>
            <a:off x="3178250" y="384116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600"/>
          </a:p>
        </p:txBody>
      </p:sp>
      <p:sp>
        <p:nvSpPr>
          <p:cNvPr id="464" name="Google Shape;464;p30"/>
          <p:cNvSpPr/>
          <p:nvPr/>
        </p:nvSpPr>
        <p:spPr>
          <a:xfrm>
            <a:off x="5502539" y="3841150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600"/>
          </a:p>
        </p:txBody>
      </p:sp>
      <p:sp>
        <p:nvSpPr>
          <p:cNvPr id="465" name="Google Shape;465;p30"/>
          <p:cNvSpPr/>
          <p:nvPr/>
        </p:nvSpPr>
        <p:spPr>
          <a:xfrm>
            <a:off x="3644182" y="384116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600"/>
          </a:p>
        </p:txBody>
      </p:sp>
      <p:sp>
        <p:nvSpPr>
          <p:cNvPr id="466" name="Google Shape;466;p30"/>
          <p:cNvSpPr/>
          <p:nvPr/>
        </p:nvSpPr>
        <p:spPr>
          <a:xfrm>
            <a:off x="4106682" y="3841138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600"/>
          </a:p>
        </p:txBody>
      </p:sp>
      <p:sp>
        <p:nvSpPr>
          <p:cNvPr id="467" name="Google Shape;467;p30"/>
          <p:cNvSpPr/>
          <p:nvPr/>
        </p:nvSpPr>
        <p:spPr>
          <a:xfrm>
            <a:off x="4567721" y="384116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600"/>
          </a:p>
        </p:txBody>
      </p:sp>
      <p:sp>
        <p:nvSpPr>
          <p:cNvPr id="468" name="Google Shape;468;p30"/>
          <p:cNvSpPr/>
          <p:nvPr/>
        </p:nvSpPr>
        <p:spPr>
          <a:xfrm>
            <a:off x="5035123" y="384116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600"/>
          </a:p>
        </p:txBody>
      </p:sp>
      <p:pic>
        <p:nvPicPr>
          <p:cNvPr id="469" name="Google Shape;469;p30"/>
          <p:cNvPicPr preferRelativeResize="0"/>
          <p:nvPr/>
        </p:nvPicPr>
        <p:blipFill rotWithShape="1">
          <a:blip r:embed="rId4">
            <a:alphaModFix/>
          </a:blip>
          <a:srcRect b="20172" l="0" r="0" t="0"/>
          <a:stretch/>
        </p:blipFill>
        <p:spPr>
          <a:xfrm>
            <a:off x="3092250" y="2045347"/>
            <a:ext cx="2873500" cy="17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</a:t>
            </a:r>
            <a:endParaRPr/>
          </a:p>
        </p:txBody>
      </p:sp>
      <p:pic>
        <p:nvPicPr>
          <p:cNvPr id="475" name="Google Shape;4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31"/>
          <p:cNvSpPr txBox="1"/>
          <p:nvPr>
            <p:ph idx="4294967295" type="body"/>
          </p:nvPr>
        </p:nvSpPr>
        <p:spPr>
          <a:xfrm>
            <a:off x="508275" y="1047625"/>
            <a:ext cx="82221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Ideias principais: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3000"/>
              </a:spcBef>
              <a:spcAft>
                <a:spcPts val="2300"/>
              </a:spcAft>
              <a:buNone/>
            </a:pPr>
            <a:r>
              <a:rPr lang="pt-BR" sz="3400">
                <a:solidFill>
                  <a:srgbClr val="000000"/>
                </a:solidFill>
              </a:rPr>
              <a:t>Segtree</a:t>
            </a:r>
            <a:endParaRPr sz="5300"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Contexto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SegTree de Soma e Mínimo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Questão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SegTree de Max Subarray Sum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2"/>
          <p:cNvSpPr txBox="1"/>
          <p:nvPr>
            <p:ph idx="4294967295" type="body"/>
          </p:nvPr>
        </p:nvSpPr>
        <p:spPr>
          <a:xfrm>
            <a:off x="508275" y="1047625"/>
            <a:ext cx="82221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Ideias principais: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Realizar duas operações: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3" name="Google Shape;483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3"/>
          <p:cNvSpPr txBox="1"/>
          <p:nvPr>
            <p:ph idx="4294967295" type="body"/>
          </p:nvPr>
        </p:nvSpPr>
        <p:spPr>
          <a:xfrm>
            <a:off x="508275" y="1047625"/>
            <a:ext cx="82221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Ideias principais: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Realizar duas operações: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Query em um intervalo do vetor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90" name="Google Shape;490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4"/>
          <p:cNvSpPr txBox="1"/>
          <p:nvPr>
            <p:ph idx="4294967295" type="body"/>
          </p:nvPr>
        </p:nvSpPr>
        <p:spPr>
          <a:xfrm>
            <a:off x="508275" y="1047625"/>
            <a:ext cx="82221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Ideias principais: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Realizar duas operações: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Query em um intervalo do vetor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Update em um elemento do vetor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97" name="Google Shape;497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5"/>
          <p:cNvSpPr txBox="1"/>
          <p:nvPr>
            <p:ph idx="4294967295" type="body"/>
          </p:nvPr>
        </p:nvSpPr>
        <p:spPr>
          <a:xfrm>
            <a:off x="508275" y="1047625"/>
            <a:ext cx="82221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Ideias principais: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Realizar duas operações: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Query em um intervalo do vetor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Update em um elemento do vetor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O(log₂(n))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04" name="Google Shape;504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6"/>
          <p:cNvSpPr txBox="1"/>
          <p:nvPr>
            <p:ph idx="4294967295" type="body"/>
          </p:nvPr>
        </p:nvSpPr>
        <p:spPr>
          <a:xfrm>
            <a:off x="508275" y="1047625"/>
            <a:ext cx="82221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Ideias principais: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Realizar duas operações: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Query em um intervalo do vetor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Update em um elemento do vetor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O(log₂(n))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Divisão e Conquista: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11" name="Google Shape;511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37"/>
          <p:cNvSpPr txBox="1"/>
          <p:nvPr>
            <p:ph idx="4294967295" type="body"/>
          </p:nvPr>
        </p:nvSpPr>
        <p:spPr>
          <a:xfrm>
            <a:off x="508275" y="1047625"/>
            <a:ext cx="82221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Ideias principais: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Realizar duas operações: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Query em um intervalo do vetor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Update em um elemento do vetor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O(log₂(n))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Divisão e Conquista: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Dividir o vetor em dois vetores menores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18" name="Google Shape;518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8"/>
          <p:cNvSpPr txBox="1"/>
          <p:nvPr>
            <p:ph idx="4294967295" type="body"/>
          </p:nvPr>
        </p:nvSpPr>
        <p:spPr>
          <a:xfrm>
            <a:off x="508275" y="1047625"/>
            <a:ext cx="82221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Ideias principais: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Realizar duas operações: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Query em um intervalo do vetor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Update em um elemento do vetor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O(log₂(n))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Divisão e Conquista: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Dividir o vetor em dois vetores menores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Resolver o problema com o vetor unitário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25" name="Google Shape;525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9"/>
          <p:cNvSpPr txBox="1"/>
          <p:nvPr>
            <p:ph idx="4294967295" type="body"/>
          </p:nvPr>
        </p:nvSpPr>
        <p:spPr>
          <a:xfrm>
            <a:off x="508275" y="1047625"/>
            <a:ext cx="82221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Ideias principais: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Realizar duas operações: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Query em um intervalo do vetor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Update em um elemento do vetor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O(log₂(n))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Divisão e Conquista: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Dividir o vetor em dois vetores menores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Resolver o problema com o vetor unitário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Unir a resposta de dois vetores menores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32" name="Google Shape;532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40"/>
          <p:cNvSpPr txBox="1"/>
          <p:nvPr>
            <p:ph idx="4294967295" type="body"/>
          </p:nvPr>
        </p:nvSpPr>
        <p:spPr>
          <a:xfrm>
            <a:off x="508275" y="1047625"/>
            <a:ext cx="44970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Ideias principais: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Realizar duas operações: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Query em um intervalo do vetor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Update em um elemento do vetor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O(log₂(n))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Divisão e Conquista: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Dividir o vetor em dois vetores menores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Resolver o problema com o vetor unitário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Unir a resposta de dois vetores menores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39" name="Google Shape;539;p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</a:t>
            </a:r>
            <a:endParaRPr/>
          </a:p>
        </p:txBody>
      </p:sp>
      <p:sp>
        <p:nvSpPr>
          <p:cNvPr id="540" name="Google Shape;540;p40"/>
          <p:cNvSpPr txBox="1"/>
          <p:nvPr/>
        </p:nvSpPr>
        <p:spPr>
          <a:xfrm>
            <a:off x="4850775" y="2300125"/>
            <a:ext cx="4212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Como utilizar divisão e conquista para resolver essas duas operações?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4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solidFill>
                  <a:srgbClr val="000000"/>
                </a:solidFill>
              </a:rPr>
              <a:t>Partes principais: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Estrutura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Update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Query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47" name="Google Shape;547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SegTree de Soma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motivador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937500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402079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1866657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331236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2795815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260393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937325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600"/>
          </a:p>
        </p:txBody>
      </p:sp>
      <p:sp>
        <p:nvSpPr>
          <p:cNvPr id="88" name="Google Shape;88;p15"/>
          <p:cNvSpPr/>
          <p:nvPr/>
        </p:nvSpPr>
        <p:spPr>
          <a:xfrm>
            <a:off x="1403257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600"/>
          </a:p>
        </p:txBody>
      </p:sp>
      <p:sp>
        <p:nvSpPr>
          <p:cNvPr id="89" name="Google Shape;89;p15"/>
          <p:cNvSpPr/>
          <p:nvPr/>
        </p:nvSpPr>
        <p:spPr>
          <a:xfrm>
            <a:off x="1865757" y="2240588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600"/>
          </a:p>
        </p:txBody>
      </p:sp>
      <p:sp>
        <p:nvSpPr>
          <p:cNvPr id="90" name="Google Shape;90;p15"/>
          <p:cNvSpPr/>
          <p:nvPr/>
        </p:nvSpPr>
        <p:spPr>
          <a:xfrm>
            <a:off x="2326796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600"/>
          </a:p>
        </p:txBody>
      </p:sp>
      <p:sp>
        <p:nvSpPr>
          <p:cNvPr id="91" name="Google Shape;91;p15"/>
          <p:cNvSpPr/>
          <p:nvPr/>
        </p:nvSpPr>
        <p:spPr>
          <a:xfrm>
            <a:off x="2794198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600"/>
          </a:p>
        </p:txBody>
      </p:sp>
      <p:sp>
        <p:nvSpPr>
          <p:cNvPr id="92" name="Google Shape;92;p15"/>
          <p:cNvSpPr/>
          <p:nvPr/>
        </p:nvSpPr>
        <p:spPr>
          <a:xfrm>
            <a:off x="3261614" y="2240600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600"/>
          </a:p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Soma do intervalo [L, R]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SegTree</a:t>
            </a:r>
            <a:endParaRPr/>
          </a:p>
        </p:txBody>
      </p:sp>
      <p:pic>
        <p:nvPicPr>
          <p:cNvPr id="558" name="Google Shape;5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43"/>
          <p:cNvSpPr/>
          <p:nvPr/>
        </p:nvSpPr>
        <p:spPr>
          <a:xfrm>
            <a:off x="1716475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560" name="Google Shape;560;p43"/>
          <p:cNvSpPr/>
          <p:nvPr/>
        </p:nvSpPr>
        <p:spPr>
          <a:xfrm>
            <a:off x="2430030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561" name="Google Shape;561;p43"/>
          <p:cNvSpPr/>
          <p:nvPr/>
        </p:nvSpPr>
        <p:spPr>
          <a:xfrm>
            <a:off x="3143584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562" name="Google Shape;562;p43"/>
          <p:cNvSpPr/>
          <p:nvPr/>
        </p:nvSpPr>
        <p:spPr>
          <a:xfrm>
            <a:off x="3857149" y="3880856"/>
            <a:ext cx="7050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563" name="Google Shape;563;p43"/>
          <p:cNvSpPr/>
          <p:nvPr/>
        </p:nvSpPr>
        <p:spPr>
          <a:xfrm>
            <a:off x="4562088" y="3880856"/>
            <a:ext cx="7221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564" name="Google Shape;564;p43"/>
          <p:cNvSpPr/>
          <p:nvPr/>
        </p:nvSpPr>
        <p:spPr>
          <a:xfrm>
            <a:off x="5284248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565" name="Google Shape;565;p43"/>
          <p:cNvSpPr/>
          <p:nvPr/>
        </p:nvSpPr>
        <p:spPr>
          <a:xfrm>
            <a:off x="6000326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566" name="Google Shape;566;p43"/>
          <p:cNvSpPr/>
          <p:nvPr/>
        </p:nvSpPr>
        <p:spPr>
          <a:xfrm>
            <a:off x="6713880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567" name="Google Shape;567;p43"/>
          <p:cNvSpPr/>
          <p:nvPr/>
        </p:nvSpPr>
        <p:spPr>
          <a:xfrm>
            <a:off x="1716612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568" name="Google Shape;568;p43"/>
          <p:cNvSpPr/>
          <p:nvPr/>
        </p:nvSpPr>
        <p:spPr>
          <a:xfrm>
            <a:off x="2430150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569" name="Google Shape;569;p43"/>
          <p:cNvSpPr/>
          <p:nvPr/>
        </p:nvSpPr>
        <p:spPr>
          <a:xfrm>
            <a:off x="3143688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570" name="Google Shape;570;p43"/>
          <p:cNvSpPr/>
          <p:nvPr/>
        </p:nvSpPr>
        <p:spPr>
          <a:xfrm>
            <a:off x="3857236" y="4344352"/>
            <a:ext cx="7050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571" name="Google Shape;571;p43"/>
          <p:cNvSpPr/>
          <p:nvPr/>
        </p:nvSpPr>
        <p:spPr>
          <a:xfrm>
            <a:off x="4562158" y="4344352"/>
            <a:ext cx="7221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572" name="Google Shape;572;p43"/>
          <p:cNvSpPr/>
          <p:nvPr/>
        </p:nvSpPr>
        <p:spPr>
          <a:xfrm>
            <a:off x="5284301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573" name="Google Shape;573;p43"/>
          <p:cNvSpPr/>
          <p:nvPr/>
        </p:nvSpPr>
        <p:spPr>
          <a:xfrm>
            <a:off x="6000362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574" name="Google Shape;574;p43"/>
          <p:cNvSpPr/>
          <p:nvPr/>
        </p:nvSpPr>
        <p:spPr>
          <a:xfrm>
            <a:off x="6713900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sp>
        <p:nvSpPr>
          <p:cNvPr id="575" name="Google Shape;575;p43"/>
          <p:cNvSpPr txBox="1"/>
          <p:nvPr/>
        </p:nvSpPr>
        <p:spPr>
          <a:xfrm>
            <a:off x="7629750" y="4008575"/>
            <a:ext cx="12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2³ elementos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SegTree</a:t>
            </a:r>
            <a:endParaRPr/>
          </a:p>
        </p:txBody>
      </p:sp>
      <p:pic>
        <p:nvPicPr>
          <p:cNvPr id="581" name="Google Shape;5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44"/>
          <p:cNvSpPr/>
          <p:nvPr/>
        </p:nvSpPr>
        <p:spPr>
          <a:xfrm>
            <a:off x="1716475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583" name="Google Shape;583;p44"/>
          <p:cNvSpPr/>
          <p:nvPr/>
        </p:nvSpPr>
        <p:spPr>
          <a:xfrm>
            <a:off x="2430030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584" name="Google Shape;584;p44"/>
          <p:cNvSpPr/>
          <p:nvPr/>
        </p:nvSpPr>
        <p:spPr>
          <a:xfrm>
            <a:off x="3143584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585" name="Google Shape;585;p44"/>
          <p:cNvSpPr/>
          <p:nvPr/>
        </p:nvSpPr>
        <p:spPr>
          <a:xfrm>
            <a:off x="3857149" y="3880856"/>
            <a:ext cx="7050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586" name="Google Shape;586;p44"/>
          <p:cNvSpPr/>
          <p:nvPr/>
        </p:nvSpPr>
        <p:spPr>
          <a:xfrm>
            <a:off x="4562088" y="3880856"/>
            <a:ext cx="7221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587" name="Google Shape;587;p44"/>
          <p:cNvSpPr/>
          <p:nvPr/>
        </p:nvSpPr>
        <p:spPr>
          <a:xfrm>
            <a:off x="5284248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588" name="Google Shape;588;p44"/>
          <p:cNvSpPr/>
          <p:nvPr/>
        </p:nvSpPr>
        <p:spPr>
          <a:xfrm>
            <a:off x="6000326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589" name="Google Shape;589;p44"/>
          <p:cNvSpPr/>
          <p:nvPr/>
        </p:nvSpPr>
        <p:spPr>
          <a:xfrm>
            <a:off x="6713880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590" name="Google Shape;590;p44"/>
          <p:cNvSpPr/>
          <p:nvPr/>
        </p:nvSpPr>
        <p:spPr>
          <a:xfrm>
            <a:off x="1716612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591" name="Google Shape;591;p44"/>
          <p:cNvSpPr/>
          <p:nvPr/>
        </p:nvSpPr>
        <p:spPr>
          <a:xfrm>
            <a:off x="2430150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592" name="Google Shape;592;p44"/>
          <p:cNvSpPr/>
          <p:nvPr/>
        </p:nvSpPr>
        <p:spPr>
          <a:xfrm>
            <a:off x="3143688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593" name="Google Shape;593;p44"/>
          <p:cNvSpPr/>
          <p:nvPr/>
        </p:nvSpPr>
        <p:spPr>
          <a:xfrm>
            <a:off x="3857236" y="4344352"/>
            <a:ext cx="7050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594" name="Google Shape;594;p44"/>
          <p:cNvSpPr/>
          <p:nvPr/>
        </p:nvSpPr>
        <p:spPr>
          <a:xfrm>
            <a:off x="4562158" y="4344352"/>
            <a:ext cx="7221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595" name="Google Shape;595;p44"/>
          <p:cNvSpPr/>
          <p:nvPr/>
        </p:nvSpPr>
        <p:spPr>
          <a:xfrm>
            <a:off x="5284301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596" name="Google Shape;596;p44"/>
          <p:cNvSpPr/>
          <p:nvPr/>
        </p:nvSpPr>
        <p:spPr>
          <a:xfrm>
            <a:off x="6000362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597" name="Google Shape;597;p44"/>
          <p:cNvSpPr/>
          <p:nvPr/>
        </p:nvSpPr>
        <p:spPr>
          <a:xfrm>
            <a:off x="6713900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sp>
        <p:nvSpPr>
          <p:cNvPr id="598" name="Google Shape;598;p44"/>
          <p:cNvSpPr txBox="1"/>
          <p:nvPr/>
        </p:nvSpPr>
        <p:spPr>
          <a:xfrm>
            <a:off x="1426650" y="2340900"/>
            <a:ext cx="629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Cada nó da árvore representa um segmento do vetor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SegTree</a:t>
            </a:r>
            <a:endParaRPr/>
          </a:p>
        </p:txBody>
      </p:sp>
      <p:pic>
        <p:nvPicPr>
          <p:cNvPr id="604" name="Google Shape;60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5"/>
          <p:cNvSpPr/>
          <p:nvPr/>
        </p:nvSpPr>
        <p:spPr>
          <a:xfrm>
            <a:off x="1716475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606" name="Google Shape;606;p45"/>
          <p:cNvSpPr/>
          <p:nvPr/>
        </p:nvSpPr>
        <p:spPr>
          <a:xfrm>
            <a:off x="2430030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607" name="Google Shape;607;p45"/>
          <p:cNvSpPr/>
          <p:nvPr/>
        </p:nvSpPr>
        <p:spPr>
          <a:xfrm>
            <a:off x="3143584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608" name="Google Shape;608;p45"/>
          <p:cNvSpPr/>
          <p:nvPr/>
        </p:nvSpPr>
        <p:spPr>
          <a:xfrm>
            <a:off x="3857149" y="3880856"/>
            <a:ext cx="7050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609" name="Google Shape;609;p45"/>
          <p:cNvSpPr/>
          <p:nvPr/>
        </p:nvSpPr>
        <p:spPr>
          <a:xfrm>
            <a:off x="4562088" y="3880856"/>
            <a:ext cx="7221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610" name="Google Shape;610;p45"/>
          <p:cNvSpPr/>
          <p:nvPr/>
        </p:nvSpPr>
        <p:spPr>
          <a:xfrm>
            <a:off x="5284248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611" name="Google Shape;611;p45"/>
          <p:cNvSpPr/>
          <p:nvPr/>
        </p:nvSpPr>
        <p:spPr>
          <a:xfrm>
            <a:off x="6000326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612" name="Google Shape;612;p45"/>
          <p:cNvSpPr/>
          <p:nvPr/>
        </p:nvSpPr>
        <p:spPr>
          <a:xfrm>
            <a:off x="6713880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613" name="Google Shape;613;p45"/>
          <p:cNvSpPr/>
          <p:nvPr/>
        </p:nvSpPr>
        <p:spPr>
          <a:xfrm>
            <a:off x="4192292" y="8925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[0, 7]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14" name="Google Shape;614;p45"/>
          <p:cNvSpPr/>
          <p:nvPr/>
        </p:nvSpPr>
        <p:spPr>
          <a:xfrm>
            <a:off x="2776901" y="18042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[0, 3]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15" name="Google Shape;615;p45"/>
          <p:cNvSpPr/>
          <p:nvPr/>
        </p:nvSpPr>
        <p:spPr>
          <a:xfrm>
            <a:off x="5633734" y="18042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[4, 7]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16" name="Google Shape;616;p45"/>
          <p:cNvSpPr/>
          <p:nvPr/>
        </p:nvSpPr>
        <p:spPr>
          <a:xfrm>
            <a:off x="2071888" y="28373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[0, 1]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17" name="Google Shape;617;p45"/>
          <p:cNvSpPr/>
          <p:nvPr/>
        </p:nvSpPr>
        <p:spPr>
          <a:xfrm>
            <a:off x="3500299" y="28300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[2, 3]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18" name="Google Shape;618;p45"/>
          <p:cNvSpPr/>
          <p:nvPr/>
        </p:nvSpPr>
        <p:spPr>
          <a:xfrm>
            <a:off x="4928706" y="2830013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[4, 5]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19" name="Google Shape;619;p45"/>
          <p:cNvSpPr/>
          <p:nvPr/>
        </p:nvSpPr>
        <p:spPr>
          <a:xfrm>
            <a:off x="6357127" y="28300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[6, 7]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20" name="Google Shape;620;p45"/>
          <p:cNvSpPr/>
          <p:nvPr/>
        </p:nvSpPr>
        <p:spPr>
          <a:xfrm>
            <a:off x="1716612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621" name="Google Shape;621;p45"/>
          <p:cNvSpPr/>
          <p:nvPr/>
        </p:nvSpPr>
        <p:spPr>
          <a:xfrm>
            <a:off x="2430150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622" name="Google Shape;622;p45"/>
          <p:cNvSpPr/>
          <p:nvPr/>
        </p:nvSpPr>
        <p:spPr>
          <a:xfrm>
            <a:off x="3143688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623" name="Google Shape;623;p45"/>
          <p:cNvSpPr/>
          <p:nvPr/>
        </p:nvSpPr>
        <p:spPr>
          <a:xfrm>
            <a:off x="3857236" y="4344352"/>
            <a:ext cx="7050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624" name="Google Shape;624;p45"/>
          <p:cNvSpPr/>
          <p:nvPr/>
        </p:nvSpPr>
        <p:spPr>
          <a:xfrm>
            <a:off x="4562158" y="4344352"/>
            <a:ext cx="7221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625" name="Google Shape;625;p45"/>
          <p:cNvSpPr/>
          <p:nvPr/>
        </p:nvSpPr>
        <p:spPr>
          <a:xfrm>
            <a:off x="5284301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626" name="Google Shape;626;p45"/>
          <p:cNvSpPr/>
          <p:nvPr/>
        </p:nvSpPr>
        <p:spPr>
          <a:xfrm>
            <a:off x="6000362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627" name="Google Shape;627;p45"/>
          <p:cNvSpPr/>
          <p:nvPr/>
        </p:nvSpPr>
        <p:spPr>
          <a:xfrm>
            <a:off x="6713900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628" name="Google Shape;628;p45"/>
          <p:cNvCxnSpPr>
            <a:endCxn id="614" idx="0"/>
          </p:cNvCxnSpPr>
          <p:nvPr/>
        </p:nvCxnSpPr>
        <p:spPr>
          <a:xfrm flipH="1">
            <a:off x="3129401" y="1433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45"/>
          <p:cNvCxnSpPr/>
          <p:nvPr/>
        </p:nvCxnSpPr>
        <p:spPr>
          <a:xfrm>
            <a:off x="4725951" y="143317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45"/>
          <p:cNvCxnSpPr>
            <a:endCxn id="617" idx="0"/>
          </p:cNvCxnSpPr>
          <p:nvPr/>
        </p:nvCxnSpPr>
        <p:spPr>
          <a:xfrm>
            <a:off x="3295699" y="23425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45"/>
          <p:cNvCxnSpPr>
            <a:endCxn id="605" idx="0"/>
          </p:cNvCxnSpPr>
          <p:nvPr/>
        </p:nvCxnSpPr>
        <p:spPr>
          <a:xfrm flipH="1">
            <a:off x="2073175" y="3381957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45"/>
          <p:cNvCxnSpPr/>
          <p:nvPr/>
        </p:nvCxnSpPr>
        <p:spPr>
          <a:xfrm flipH="1">
            <a:off x="2424400" y="234990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45"/>
          <p:cNvCxnSpPr/>
          <p:nvPr/>
        </p:nvCxnSpPr>
        <p:spPr>
          <a:xfrm>
            <a:off x="6143250" y="23462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45"/>
          <p:cNvCxnSpPr>
            <a:endCxn id="618" idx="0"/>
          </p:cNvCxnSpPr>
          <p:nvPr/>
        </p:nvCxnSpPr>
        <p:spPr>
          <a:xfrm flipH="1">
            <a:off x="5281206" y="2342513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45"/>
          <p:cNvCxnSpPr/>
          <p:nvPr/>
        </p:nvCxnSpPr>
        <p:spPr>
          <a:xfrm>
            <a:off x="2587299" y="33797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45"/>
          <p:cNvCxnSpPr/>
          <p:nvPr/>
        </p:nvCxnSpPr>
        <p:spPr>
          <a:xfrm flipH="1">
            <a:off x="3500886" y="33776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45"/>
          <p:cNvCxnSpPr/>
          <p:nvPr/>
        </p:nvCxnSpPr>
        <p:spPr>
          <a:xfrm>
            <a:off x="4015011" y="33755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45"/>
          <p:cNvCxnSpPr/>
          <p:nvPr/>
        </p:nvCxnSpPr>
        <p:spPr>
          <a:xfrm flipH="1">
            <a:off x="4929373" y="33776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45"/>
          <p:cNvCxnSpPr/>
          <p:nvPr/>
        </p:nvCxnSpPr>
        <p:spPr>
          <a:xfrm>
            <a:off x="5443497" y="33755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45"/>
          <p:cNvCxnSpPr/>
          <p:nvPr/>
        </p:nvCxnSpPr>
        <p:spPr>
          <a:xfrm flipH="1">
            <a:off x="6357872" y="33792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45"/>
          <p:cNvCxnSpPr/>
          <p:nvPr/>
        </p:nvCxnSpPr>
        <p:spPr>
          <a:xfrm>
            <a:off x="6871996" y="33771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SegTree</a:t>
            </a:r>
            <a:endParaRPr/>
          </a:p>
        </p:txBody>
      </p:sp>
      <p:pic>
        <p:nvPicPr>
          <p:cNvPr id="647" name="Google Shape;64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46"/>
          <p:cNvSpPr/>
          <p:nvPr/>
        </p:nvSpPr>
        <p:spPr>
          <a:xfrm>
            <a:off x="1716475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649" name="Google Shape;649;p46"/>
          <p:cNvSpPr/>
          <p:nvPr/>
        </p:nvSpPr>
        <p:spPr>
          <a:xfrm>
            <a:off x="2430030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650" name="Google Shape;650;p46"/>
          <p:cNvSpPr/>
          <p:nvPr/>
        </p:nvSpPr>
        <p:spPr>
          <a:xfrm>
            <a:off x="3143584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651" name="Google Shape;651;p46"/>
          <p:cNvSpPr/>
          <p:nvPr/>
        </p:nvSpPr>
        <p:spPr>
          <a:xfrm>
            <a:off x="3857149" y="3880856"/>
            <a:ext cx="7050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652" name="Google Shape;652;p46"/>
          <p:cNvSpPr/>
          <p:nvPr/>
        </p:nvSpPr>
        <p:spPr>
          <a:xfrm>
            <a:off x="4562088" y="3880856"/>
            <a:ext cx="7221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653" name="Google Shape;653;p46"/>
          <p:cNvSpPr/>
          <p:nvPr/>
        </p:nvSpPr>
        <p:spPr>
          <a:xfrm>
            <a:off x="5284248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654" name="Google Shape;654;p46"/>
          <p:cNvSpPr/>
          <p:nvPr/>
        </p:nvSpPr>
        <p:spPr>
          <a:xfrm>
            <a:off x="6000326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655" name="Google Shape;655;p46"/>
          <p:cNvSpPr/>
          <p:nvPr/>
        </p:nvSpPr>
        <p:spPr>
          <a:xfrm>
            <a:off x="6713880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656" name="Google Shape;656;p46"/>
          <p:cNvSpPr/>
          <p:nvPr/>
        </p:nvSpPr>
        <p:spPr>
          <a:xfrm>
            <a:off x="4192292" y="8925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[0, 7]</a:t>
            </a:r>
            <a:endParaRPr/>
          </a:p>
        </p:txBody>
      </p:sp>
      <p:sp>
        <p:nvSpPr>
          <p:cNvPr id="657" name="Google Shape;657;p46"/>
          <p:cNvSpPr/>
          <p:nvPr/>
        </p:nvSpPr>
        <p:spPr>
          <a:xfrm>
            <a:off x="1716612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658" name="Google Shape;658;p46"/>
          <p:cNvSpPr/>
          <p:nvPr/>
        </p:nvSpPr>
        <p:spPr>
          <a:xfrm>
            <a:off x="2430150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659" name="Google Shape;659;p46"/>
          <p:cNvSpPr/>
          <p:nvPr/>
        </p:nvSpPr>
        <p:spPr>
          <a:xfrm>
            <a:off x="3143688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660" name="Google Shape;660;p46"/>
          <p:cNvSpPr/>
          <p:nvPr/>
        </p:nvSpPr>
        <p:spPr>
          <a:xfrm>
            <a:off x="3857236" y="4344352"/>
            <a:ext cx="7050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661" name="Google Shape;661;p46"/>
          <p:cNvSpPr/>
          <p:nvPr/>
        </p:nvSpPr>
        <p:spPr>
          <a:xfrm>
            <a:off x="4562158" y="4344352"/>
            <a:ext cx="7221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662" name="Google Shape;662;p46"/>
          <p:cNvSpPr/>
          <p:nvPr/>
        </p:nvSpPr>
        <p:spPr>
          <a:xfrm>
            <a:off x="5284301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663" name="Google Shape;663;p46"/>
          <p:cNvSpPr/>
          <p:nvPr/>
        </p:nvSpPr>
        <p:spPr>
          <a:xfrm>
            <a:off x="6000362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664" name="Google Shape;664;p46"/>
          <p:cNvSpPr/>
          <p:nvPr/>
        </p:nvSpPr>
        <p:spPr>
          <a:xfrm>
            <a:off x="6713900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SegTree</a:t>
            </a:r>
            <a:endParaRPr/>
          </a:p>
        </p:txBody>
      </p:sp>
      <p:pic>
        <p:nvPicPr>
          <p:cNvPr id="670" name="Google Shape;67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47"/>
          <p:cNvSpPr/>
          <p:nvPr/>
        </p:nvSpPr>
        <p:spPr>
          <a:xfrm>
            <a:off x="1716475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672" name="Google Shape;672;p47"/>
          <p:cNvSpPr/>
          <p:nvPr/>
        </p:nvSpPr>
        <p:spPr>
          <a:xfrm>
            <a:off x="2430030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673" name="Google Shape;673;p47"/>
          <p:cNvSpPr/>
          <p:nvPr/>
        </p:nvSpPr>
        <p:spPr>
          <a:xfrm>
            <a:off x="3143584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674" name="Google Shape;674;p47"/>
          <p:cNvSpPr/>
          <p:nvPr/>
        </p:nvSpPr>
        <p:spPr>
          <a:xfrm>
            <a:off x="3857149" y="3880856"/>
            <a:ext cx="7050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675" name="Google Shape;675;p47"/>
          <p:cNvSpPr/>
          <p:nvPr/>
        </p:nvSpPr>
        <p:spPr>
          <a:xfrm>
            <a:off x="4562088" y="3880856"/>
            <a:ext cx="7221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676" name="Google Shape;676;p47"/>
          <p:cNvSpPr/>
          <p:nvPr/>
        </p:nvSpPr>
        <p:spPr>
          <a:xfrm>
            <a:off x="5284248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677" name="Google Shape;677;p47"/>
          <p:cNvSpPr/>
          <p:nvPr/>
        </p:nvSpPr>
        <p:spPr>
          <a:xfrm>
            <a:off x="6000326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678" name="Google Shape;678;p47"/>
          <p:cNvSpPr/>
          <p:nvPr/>
        </p:nvSpPr>
        <p:spPr>
          <a:xfrm>
            <a:off x="6713880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679" name="Google Shape;679;p47"/>
          <p:cNvSpPr/>
          <p:nvPr/>
        </p:nvSpPr>
        <p:spPr>
          <a:xfrm>
            <a:off x="4192292" y="8925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[0, 7]</a:t>
            </a:r>
            <a:endParaRPr/>
          </a:p>
        </p:txBody>
      </p:sp>
      <p:sp>
        <p:nvSpPr>
          <p:cNvPr id="680" name="Google Shape;680;p47"/>
          <p:cNvSpPr/>
          <p:nvPr/>
        </p:nvSpPr>
        <p:spPr>
          <a:xfrm>
            <a:off x="2776901" y="18042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[0, 3]</a:t>
            </a:r>
            <a:endParaRPr/>
          </a:p>
        </p:txBody>
      </p:sp>
      <p:sp>
        <p:nvSpPr>
          <p:cNvPr id="681" name="Google Shape;681;p47"/>
          <p:cNvSpPr/>
          <p:nvPr/>
        </p:nvSpPr>
        <p:spPr>
          <a:xfrm>
            <a:off x="5633734" y="18042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[4, 7]</a:t>
            </a:r>
            <a:endParaRPr/>
          </a:p>
        </p:txBody>
      </p:sp>
      <p:sp>
        <p:nvSpPr>
          <p:cNvPr id="682" name="Google Shape;682;p47"/>
          <p:cNvSpPr/>
          <p:nvPr/>
        </p:nvSpPr>
        <p:spPr>
          <a:xfrm>
            <a:off x="1716612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683" name="Google Shape;683;p47"/>
          <p:cNvSpPr/>
          <p:nvPr/>
        </p:nvSpPr>
        <p:spPr>
          <a:xfrm>
            <a:off x="2430150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684" name="Google Shape;684;p47"/>
          <p:cNvSpPr/>
          <p:nvPr/>
        </p:nvSpPr>
        <p:spPr>
          <a:xfrm>
            <a:off x="3143688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685" name="Google Shape;685;p47"/>
          <p:cNvSpPr/>
          <p:nvPr/>
        </p:nvSpPr>
        <p:spPr>
          <a:xfrm>
            <a:off x="3857236" y="4344352"/>
            <a:ext cx="7050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686" name="Google Shape;686;p47"/>
          <p:cNvSpPr/>
          <p:nvPr/>
        </p:nvSpPr>
        <p:spPr>
          <a:xfrm>
            <a:off x="4562158" y="4344352"/>
            <a:ext cx="7221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687" name="Google Shape;687;p47"/>
          <p:cNvSpPr/>
          <p:nvPr/>
        </p:nvSpPr>
        <p:spPr>
          <a:xfrm>
            <a:off x="5284301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688" name="Google Shape;688;p47"/>
          <p:cNvSpPr/>
          <p:nvPr/>
        </p:nvSpPr>
        <p:spPr>
          <a:xfrm>
            <a:off x="6000362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689" name="Google Shape;689;p47"/>
          <p:cNvSpPr/>
          <p:nvPr/>
        </p:nvSpPr>
        <p:spPr>
          <a:xfrm>
            <a:off x="6713900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690" name="Google Shape;690;p47"/>
          <p:cNvCxnSpPr>
            <a:endCxn id="680" idx="0"/>
          </p:cNvCxnSpPr>
          <p:nvPr/>
        </p:nvCxnSpPr>
        <p:spPr>
          <a:xfrm flipH="1">
            <a:off x="3129401" y="1433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47"/>
          <p:cNvCxnSpPr/>
          <p:nvPr/>
        </p:nvCxnSpPr>
        <p:spPr>
          <a:xfrm>
            <a:off x="4725951" y="143317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SegTree</a:t>
            </a:r>
            <a:endParaRPr/>
          </a:p>
        </p:txBody>
      </p:sp>
      <p:pic>
        <p:nvPicPr>
          <p:cNvPr id="697" name="Google Shape;6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48"/>
          <p:cNvSpPr/>
          <p:nvPr/>
        </p:nvSpPr>
        <p:spPr>
          <a:xfrm>
            <a:off x="1716475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699" name="Google Shape;699;p48"/>
          <p:cNvSpPr/>
          <p:nvPr/>
        </p:nvSpPr>
        <p:spPr>
          <a:xfrm>
            <a:off x="2430030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700" name="Google Shape;700;p48"/>
          <p:cNvSpPr/>
          <p:nvPr/>
        </p:nvSpPr>
        <p:spPr>
          <a:xfrm>
            <a:off x="3143584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701" name="Google Shape;701;p48"/>
          <p:cNvSpPr/>
          <p:nvPr/>
        </p:nvSpPr>
        <p:spPr>
          <a:xfrm>
            <a:off x="3857149" y="3880856"/>
            <a:ext cx="7050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702" name="Google Shape;702;p48"/>
          <p:cNvSpPr/>
          <p:nvPr/>
        </p:nvSpPr>
        <p:spPr>
          <a:xfrm>
            <a:off x="4562088" y="3880856"/>
            <a:ext cx="7221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703" name="Google Shape;703;p48"/>
          <p:cNvSpPr/>
          <p:nvPr/>
        </p:nvSpPr>
        <p:spPr>
          <a:xfrm>
            <a:off x="5284248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704" name="Google Shape;704;p48"/>
          <p:cNvSpPr/>
          <p:nvPr/>
        </p:nvSpPr>
        <p:spPr>
          <a:xfrm>
            <a:off x="6000326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705" name="Google Shape;705;p48"/>
          <p:cNvSpPr/>
          <p:nvPr/>
        </p:nvSpPr>
        <p:spPr>
          <a:xfrm>
            <a:off x="6713880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706" name="Google Shape;706;p48"/>
          <p:cNvSpPr/>
          <p:nvPr/>
        </p:nvSpPr>
        <p:spPr>
          <a:xfrm>
            <a:off x="4192292" y="8925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[0, 7]</a:t>
            </a:r>
            <a:endParaRPr/>
          </a:p>
        </p:txBody>
      </p:sp>
      <p:sp>
        <p:nvSpPr>
          <p:cNvPr id="707" name="Google Shape;707;p48"/>
          <p:cNvSpPr/>
          <p:nvPr/>
        </p:nvSpPr>
        <p:spPr>
          <a:xfrm>
            <a:off x="2776901" y="18042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[0, 3]</a:t>
            </a:r>
            <a:endParaRPr/>
          </a:p>
        </p:txBody>
      </p:sp>
      <p:sp>
        <p:nvSpPr>
          <p:cNvPr id="708" name="Google Shape;708;p48"/>
          <p:cNvSpPr/>
          <p:nvPr/>
        </p:nvSpPr>
        <p:spPr>
          <a:xfrm>
            <a:off x="5633734" y="18042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[4, 7]</a:t>
            </a:r>
            <a:endParaRPr/>
          </a:p>
        </p:txBody>
      </p:sp>
      <p:sp>
        <p:nvSpPr>
          <p:cNvPr id="709" name="Google Shape;709;p48"/>
          <p:cNvSpPr/>
          <p:nvPr/>
        </p:nvSpPr>
        <p:spPr>
          <a:xfrm>
            <a:off x="2071888" y="28373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[0, 1]</a:t>
            </a:r>
            <a:endParaRPr/>
          </a:p>
        </p:txBody>
      </p:sp>
      <p:sp>
        <p:nvSpPr>
          <p:cNvPr id="710" name="Google Shape;710;p48"/>
          <p:cNvSpPr/>
          <p:nvPr/>
        </p:nvSpPr>
        <p:spPr>
          <a:xfrm>
            <a:off x="3500299" y="28300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[2, 3]</a:t>
            </a:r>
            <a:endParaRPr/>
          </a:p>
        </p:txBody>
      </p:sp>
      <p:sp>
        <p:nvSpPr>
          <p:cNvPr id="711" name="Google Shape;711;p48"/>
          <p:cNvSpPr/>
          <p:nvPr/>
        </p:nvSpPr>
        <p:spPr>
          <a:xfrm>
            <a:off x="4928706" y="2830013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[4, 5]</a:t>
            </a:r>
            <a:endParaRPr/>
          </a:p>
        </p:txBody>
      </p:sp>
      <p:sp>
        <p:nvSpPr>
          <p:cNvPr id="712" name="Google Shape;712;p48"/>
          <p:cNvSpPr/>
          <p:nvPr/>
        </p:nvSpPr>
        <p:spPr>
          <a:xfrm>
            <a:off x="6357127" y="28300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[6, 7]</a:t>
            </a:r>
            <a:endParaRPr/>
          </a:p>
        </p:txBody>
      </p:sp>
      <p:sp>
        <p:nvSpPr>
          <p:cNvPr id="713" name="Google Shape;713;p48"/>
          <p:cNvSpPr/>
          <p:nvPr/>
        </p:nvSpPr>
        <p:spPr>
          <a:xfrm>
            <a:off x="1716612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714" name="Google Shape;714;p48"/>
          <p:cNvSpPr/>
          <p:nvPr/>
        </p:nvSpPr>
        <p:spPr>
          <a:xfrm>
            <a:off x="2430150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715" name="Google Shape;715;p48"/>
          <p:cNvSpPr/>
          <p:nvPr/>
        </p:nvSpPr>
        <p:spPr>
          <a:xfrm>
            <a:off x="3143688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716" name="Google Shape;716;p48"/>
          <p:cNvSpPr/>
          <p:nvPr/>
        </p:nvSpPr>
        <p:spPr>
          <a:xfrm>
            <a:off x="3857236" y="4344352"/>
            <a:ext cx="7050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717" name="Google Shape;717;p48"/>
          <p:cNvSpPr/>
          <p:nvPr/>
        </p:nvSpPr>
        <p:spPr>
          <a:xfrm>
            <a:off x="4562158" y="4344352"/>
            <a:ext cx="7221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718" name="Google Shape;718;p48"/>
          <p:cNvSpPr/>
          <p:nvPr/>
        </p:nvSpPr>
        <p:spPr>
          <a:xfrm>
            <a:off x="5284301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719" name="Google Shape;719;p48"/>
          <p:cNvSpPr/>
          <p:nvPr/>
        </p:nvSpPr>
        <p:spPr>
          <a:xfrm>
            <a:off x="6000362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720" name="Google Shape;720;p48"/>
          <p:cNvSpPr/>
          <p:nvPr/>
        </p:nvSpPr>
        <p:spPr>
          <a:xfrm>
            <a:off x="6713900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721" name="Google Shape;721;p48"/>
          <p:cNvCxnSpPr>
            <a:endCxn id="707" idx="0"/>
          </p:cNvCxnSpPr>
          <p:nvPr/>
        </p:nvCxnSpPr>
        <p:spPr>
          <a:xfrm flipH="1">
            <a:off x="3129401" y="1433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48"/>
          <p:cNvCxnSpPr/>
          <p:nvPr/>
        </p:nvCxnSpPr>
        <p:spPr>
          <a:xfrm>
            <a:off x="4725951" y="143317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48"/>
          <p:cNvCxnSpPr>
            <a:endCxn id="710" idx="0"/>
          </p:cNvCxnSpPr>
          <p:nvPr/>
        </p:nvCxnSpPr>
        <p:spPr>
          <a:xfrm>
            <a:off x="3295699" y="23425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48"/>
          <p:cNvCxnSpPr/>
          <p:nvPr/>
        </p:nvCxnSpPr>
        <p:spPr>
          <a:xfrm flipH="1">
            <a:off x="2424400" y="234990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48"/>
          <p:cNvCxnSpPr/>
          <p:nvPr/>
        </p:nvCxnSpPr>
        <p:spPr>
          <a:xfrm>
            <a:off x="6143250" y="23462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48"/>
          <p:cNvCxnSpPr>
            <a:endCxn id="711" idx="0"/>
          </p:cNvCxnSpPr>
          <p:nvPr/>
        </p:nvCxnSpPr>
        <p:spPr>
          <a:xfrm flipH="1">
            <a:off x="5281206" y="2342513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SegTree</a:t>
            </a:r>
            <a:endParaRPr/>
          </a:p>
        </p:txBody>
      </p:sp>
      <p:pic>
        <p:nvPicPr>
          <p:cNvPr id="732" name="Google Shape;73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49"/>
          <p:cNvSpPr/>
          <p:nvPr/>
        </p:nvSpPr>
        <p:spPr>
          <a:xfrm>
            <a:off x="1716475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734" name="Google Shape;734;p49"/>
          <p:cNvSpPr/>
          <p:nvPr/>
        </p:nvSpPr>
        <p:spPr>
          <a:xfrm>
            <a:off x="2430030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735" name="Google Shape;735;p49"/>
          <p:cNvSpPr/>
          <p:nvPr/>
        </p:nvSpPr>
        <p:spPr>
          <a:xfrm>
            <a:off x="3143584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736" name="Google Shape;736;p49"/>
          <p:cNvSpPr/>
          <p:nvPr/>
        </p:nvSpPr>
        <p:spPr>
          <a:xfrm>
            <a:off x="3857149" y="3880856"/>
            <a:ext cx="7050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737" name="Google Shape;737;p49"/>
          <p:cNvSpPr/>
          <p:nvPr/>
        </p:nvSpPr>
        <p:spPr>
          <a:xfrm>
            <a:off x="4562088" y="3880856"/>
            <a:ext cx="7221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738" name="Google Shape;738;p49"/>
          <p:cNvSpPr/>
          <p:nvPr/>
        </p:nvSpPr>
        <p:spPr>
          <a:xfrm>
            <a:off x="5284248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739" name="Google Shape;739;p49"/>
          <p:cNvSpPr/>
          <p:nvPr/>
        </p:nvSpPr>
        <p:spPr>
          <a:xfrm>
            <a:off x="6000326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740" name="Google Shape;740;p49"/>
          <p:cNvSpPr/>
          <p:nvPr/>
        </p:nvSpPr>
        <p:spPr>
          <a:xfrm>
            <a:off x="6713880" y="3880857"/>
            <a:ext cx="713400" cy="4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741" name="Google Shape;741;p49"/>
          <p:cNvSpPr/>
          <p:nvPr/>
        </p:nvSpPr>
        <p:spPr>
          <a:xfrm>
            <a:off x="4192292" y="8925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[0, 7]</a:t>
            </a:r>
            <a:endParaRPr/>
          </a:p>
        </p:txBody>
      </p:sp>
      <p:sp>
        <p:nvSpPr>
          <p:cNvPr id="742" name="Google Shape;742;p49"/>
          <p:cNvSpPr/>
          <p:nvPr/>
        </p:nvSpPr>
        <p:spPr>
          <a:xfrm>
            <a:off x="2776901" y="18042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[0, 3]</a:t>
            </a:r>
            <a:endParaRPr/>
          </a:p>
        </p:txBody>
      </p:sp>
      <p:sp>
        <p:nvSpPr>
          <p:cNvPr id="743" name="Google Shape;743;p49"/>
          <p:cNvSpPr/>
          <p:nvPr/>
        </p:nvSpPr>
        <p:spPr>
          <a:xfrm>
            <a:off x="5633734" y="18042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[4, 7]</a:t>
            </a:r>
            <a:endParaRPr/>
          </a:p>
        </p:txBody>
      </p:sp>
      <p:sp>
        <p:nvSpPr>
          <p:cNvPr id="744" name="Google Shape;744;p49"/>
          <p:cNvSpPr/>
          <p:nvPr/>
        </p:nvSpPr>
        <p:spPr>
          <a:xfrm>
            <a:off x="2071888" y="28373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[0, 1]</a:t>
            </a:r>
            <a:endParaRPr/>
          </a:p>
        </p:txBody>
      </p:sp>
      <p:sp>
        <p:nvSpPr>
          <p:cNvPr id="745" name="Google Shape;745;p49"/>
          <p:cNvSpPr/>
          <p:nvPr/>
        </p:nvSpPr>
        <p:spPr>
          <a:xfrm>
            <a:off x="3500299" y="28300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[2, 3]</a:t>
            </a:r>
            <a:endParaRPr/>
          </a:p>
        </p:txBody>
      </p:sp>
      <p:sp>
        <p:nvSpPr>
          <p:cNvPr id="746" name="Google Shape;746;p49"/>
          <p:cNvSpPr/>
          <p:nvPr/>
        </p:nvSpPr>
        <p:spPr>
          <a:xfrm>
            <a:off x="4928706" y="2830013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[4, 5]</a:t>
            </a:r>
            <a:endParaRPr/>
          </a:p>
        </p:txBody>
      </p:sp>
      <p:sp>
        <p:nvSpPr>
          <p:cNvPr id="747" name="Google Shape;747;p49"/>
          <p:cNvSpPr/>
          <p:nvPr/>
        </p:nvSpPr>
        <p:spPr>
          <a:xfrm>
            <a:off x="6357127" y="28300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[6, 7]</a:t>
            </a:r>
            <a:endParaRPr/>
          </a:p>
        </p:txBody>
      </p:sp>
      <p:sp>
        <p:nvSpPr>
          <p:cNvPr id="748" name="Google Shape;748;p49"/>
          <p:cNvSpPr/>
          <p:nvPr/>
        </p:nvSpPr>
        <p:spPr>
          <a:xfrm>
            <a:off x="1716612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749" name="Google Shape;749;p49"/>
          <p:cNvSpPr/>
          <p:nvPr/>
        </p:nvSpPr>
        <p:spPr>
          <a:xfrm>
            <a:off x="2430150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750" name="Google Shape;750;p49"/>
          <p:cNvSpPr/>
          <p:nvPr/>
        </p:nvSpPr>
        <p:spPr>
          <a:xfrm>
            <a:off x="3143688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751" name="Google Shape;751;p49"/>
          <p:cNvSpPr/>
          <p:nvPr/>
        </p:nvSpPr>
        <p:spPr>
          <a:xfrm>
            <a:off x="3857236" y="4344352"/>
            <a:ext cx="7050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752" name="Google Shape;752;p49"/>
          <p:cNvSpPr/>
          <p:nvPr/>
        </p:nvSpPr>
        <p:spPr>
          <a:xfrm>
            <a:off x="4562158" y="4344352"/>
            <a:ext cx="7221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753" name="Google Shape;753;p49"/>
          <p:cNvSpPr/>
          <p:nvPr/>
        </p:nvSpPr>
        <p:spPr>
          <a:xfrm>
            <a:off x="5284301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754" name="Google Shape;754;p49"/>
          <p:cNvSpPr/>
          <p:nvPr/>
        </p:nvSpPr>
        <p:spPr>
          <a:xfrm>
            <a:off x="6000362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755" name="Google Shape;755;p49"/>
          <p:cNvSpPr/>
          <p:nvPr/>
        </p:nvSpPr>
        <p:spPr>
          <a:xfrm>
            <a:off x="6713900" y="4344352"/>
            <a:ext cx="713400" cy="2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756" name="Google Shape;756;p49"/>
          <p:cNvCxnSpPr>
            <a:endCxn id="742" idx="0"/>
          </p:cNvCxnSpPr>
          <p:nvPr/>
        </p:nvCxnSpPr>
        <p:spPr>
          <a:xfrm flipH="1">
            <a:off x="3129401" y="1433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49"/>
          <p:cNvCxnSpPr/>
          <p:nvPr/>
        </p:nvCxnSpPr>
        <p:spPr>
          <a:xfrm>
            <a:off x="4725951" y="143317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49"/>
          <p:cNvCxnSpPr>
            <a:endCxn id="745" idx="0"/>
          </p:cNvCxnSpPr>
          <p:nvPr/>
        </p:nvCxnSpPr>
        <p:spPr>
          <a:xfrm>
            <a:off x="3295699" y="23425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49"/>
          <p:cNvCxnSpPr>
            <a:endCxn id="733" idx="0"/>
          </p:cNvCxnSpPr>
          <p:nvPr/>
        </p:nvCxnSpPr>
        <p:spPr>
          <a:xfrm flipH="1">
            <a:off x="2073175" y="3381957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49"/>
          <p:cNvCxnSpPr/>
          <p:nvPr/>
        </p:nvCxnSpPr>
        <p:spPr>
          <a:xfrm flipH="1">
            <a:off x="2424400" y="234990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49"/>
          <p:cNvCxnSpPr/>
          <p:nvPr/>
        </p:nvCxnSpPr>
        <p:spPr>
          <a:xfrm>
            <a:off x="6143250" y="23462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49"/>
          <p:cNvCxnSpPr>
            <a:endCxn id="746" idx="0"/>
          </p:cNvCxnSpPr>
          <p:nvPr/>
        </p:nvCxnSpPr>
        <p:spPr>
          <a:xfrm flipH="1">
            <a:off x="5281206" y="2342513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49"/>
          <p:cNvCxnSpPr/>
          <p:nvPr/>
        </p:nvCxnSpPr>
        <p:spPr>
          <a:xfrm>
            <a:off x="2587299" y="33797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49"/>
          <p:cNvCxnSpPr/>
          <p:nvPr/>
        </p:nvCxnSpPr>
        <p:spPr>
          <a:xfrm flipH="1">
            <a:off x="3500886" y="33776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49"/>
          <p:cNvCxnSpPr/>
          <p:nvPr/>
        </p:nvCxnSpPr>
        <p:spPr>
          <a:xfrm>
            <a:off x="4015011" y="33755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49"/>
          <p:cNvCxnSpPr/>
          <p:nvPr/>
        </p:nvCxnSpPr>
        <p:spPr>
          <a:xfrm flipH="1">
            <a:off x="4929373" y="33776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49"/>
          <p:cNvCxnSpPr/>
          <p:nvPr/>
        </p:nvCxnSpPr>
        <p:spPr>
          <a:xfrm>
            <a:off x="5443497" y="33755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49"/>
          <p:cNvCxnSpPr/>
          <p:nvPr/>
        </p:nvCxnSpPr>
        <p:spPr>
          <a:xfrm flipH="1">
            <a:off x="6357872" y="33792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49"/>
          <p:cNvCxnSpPr/>
          <p:nvPr/>
        </p:nvCxnSpPr>
        <p:spPr>
          <a:xfrm>
            <a:off x="6871996" y="33771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SegTree</a:t>
            </a:r>
            <a:endParaRPr/>
          </a:p>
        </p:txBody>
      </p:sp>
      <p:pic>
        <p:nvPicPr>
          <p:cNvPr id="775" name="Google Shape;7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50"/>
          <p:cNvSpPr/>
          <p:nvPr/>
        </p:nvSpPr>
        <p:spPr>
          <a:xfrm>
            <a:off x="4192292" y="8925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[0, 7]</a:t>
            </a:r>
            <a:endParaRPr/>
          </a:p>
        </p:txBody>
      </p:sp>
      <p:sp>
        <p:nvSpPr>
          <p:cNvPr id="777" name="Google Shape;777;p50"/>
          <p:cNvSpPr/>
          <p:nvPr/>
        </p:nvSpPr>
        <p:spPr>
          <a:xfrm>
            <a:off x="2776901" y="18042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[0, 3]</a:t>
            </a:r>
            <a:endParaRPr/>
          </a:p>
        </p:txBody>
      </p:sp>
      <p:sp>
        <p:nvSpPr>
          <p:cNvPr id="778" name="Google Shape;778;p50"/>
          <p:cNvSpPr/>
          <p:nvPr/>
        </p:nvSpPr>
        <p:spPr>
          <a:xfrm>
            <a:off x="5633734" y="18042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[4, 7]</a:t>
            </a:r>
            <a:endParaRPr/>
          </a:p>
        </p:txBody>
      </p:sp>
      <p:sp>
        <p:nvSpPr>
          <p:cNvPr id="779" name="Google Shape;779;p50"/>
          <p:cNvSpPr/>
          <p:nvPr/>
        </p:nvSpPr>
        <p:spPr>
          <a:xfrm>
            <a:off x="2071888" y="28373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[0, 1]</a:t>
            </a:r>
            <a:endParaRPr/>
          </a:p>
        </p:txBody>
      </p:sp>
      <p:sp>
        <p:nvSpPr>
          <p:cNvPr id="780" name="Google Shape;780;p50"/>
          <p:cNvSpPr/>
          <p:nvPr/>
        </p:nvSpPr>
        <p:spPr>
          <a:xfrm>
            <a:off x="3500299" y="28300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[2, 3]</a:t>
            </a:r>
            <a:endParaRPr/>
          </a:p>
        </p:txBody>
      </p:sp>
      <p:sp>
        <p:nvSpPr>
          <p:cNvPr id="781" name="Google Shape;781;p50"/>
          <p:cNvSpPr/>
          <p:nvPr/>
        </p:nvSpPr>
        <p:spPr>
          <a:xfrm>
            <a:off x="4928706" y="2830013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[4, 5]</a:t>
            </a:r>
            <a:endParaRPr/>
          </a:p>
        </p:txBody>
      </p:sp>
      <p:sp>
        <p:nvSpPr>
          <p:cNvPr id="782" name="Google Shape;782;p50"/>
          <p:cNvSpPr/>
          <p:nvPr/>
        </p:nvSpPr>
        <p:spPr>
          <a:xfrm>
            <a:off x="6357127" y="28300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[6, 7]</a:t>
            </a:r>
            <a:endParaRPr/>
          </a:p>
        </p:txBody>
      </p:sp>
      <p:cxnSp>
        <p:nvCxnSpPr>
          <p:cNvPr id="783" name="Google Shape;783;p50"/>
          <p:cNvCxnSpPr>
            <a:endCxn id="777" idx="0"/>
          </p:cNvCxnSpPr>
          <p:nvPr/>
        </p:nvCxnSpPr>
        <p:spPr>
          <a:xfrm flipH="1">
            <a:off x="3129401" y="1433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50"/>
          <p:cNvCxnSpPr/>
          <p:nvPr/>
        </p:nvCxnSpPr>
        <p:spPr>
          <a:xfrm>
            <a:off x="4725951" y="143317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50"/>
          <p:cNvCxnSpPr>
            <a:endCxn id="780" idx="0"/>
          </p:cNvCxnSpPr>
          <p:nvPr/>
        </p:nvCxnSpPr>
        <p:spPr>
          <a:xfrm>
            <a:off x="3295699" y="23425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50"/>
          <p:cNvCxnSpPr/>
          <p:nvPr/>
        </p:nvCxnSpPr>
        <p:spPr>
          <a:xfrm flipH="1">
            <a:off x="2424400" y="234990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50"/>
          <p:cNvCxnSpPr/>
          <p:nvPr/>
        </p:nvCxnSpPr>
        <p:spPr>
          <a:xfrm>
            <a:off x="6143250" y="23462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50"/>
          <p:cNvCxnSpPr>
            <a:endCxn id="781" idx="0"/>
          </p:cNvCxnSpPr>
          <p:nvPr/>
        </p:nvCxnSpPr>
        <p:spPr>
          <a:xfrm flipH="1">
            <a:off x="5281206" y="2342513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9" name="Google Shape;789;p50"/>
          <p:cNvSpPr/>
          <p:nvPr/>
        </p:nvSpPr>
        <p:spPr>
          <a:xfrm>
            <a:off x="1724375" y="38704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[0, 0]</a:t>
            </a:r>
            <a:endParaRPr/>
          </a:p>
        </p:txBody>
      </p:sp>
      <p:sp>
        <p:nvSpPr>
          <p:cNvPr id="790" name="Google Shape;790;p50"/>
          <p:cNvSpPr/>
          <p:nvPr/>
        </p:nvSpPr>
        <p:spPr>
          <a:xfrm>
            <a:off x="2429375" y="38726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[1, 1]</a:t>
            </a:r>
            <a:endParaRPr/>
          </a:p>
        </p:txBody>
      </p:sp>
      <p:sp>
        <p:nvSpPr>
          <p:cNvPr id="791" name="Google Shape;791;p50"/>
          <p:cNvSpPr/>
          <p:nvPr/>
        </p:nvSpPr>
        <p:spPr>
          <a:xfrm>
            <a:off x="3152775" y="38753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[2, 2]</a:t>
            </a:r>
            <a:endParaRPr/>
          </a:p>
        </p:txBody>
      </p:sp>
      <p:sp>
        <p:nvSpPr>
          <p:cNvPr id="792" name="Google Shape;792;p50"/>
          <p:cNvSpPr/>
          <p:nvPr/>
        </p:nvSpPr>
        <p:spPr>
          <a:xfrm>
            <a:off x="3857775" y="38776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[3, 3]</a:t>
            </a:r>
            <a:endParaRPr/>
          </a:p>
        </p:txBody>
      </p:sp>
      <p:sp>
        <p:nvSpPr>
          <p:cNvPr id="793" name="Google Shape;793;p50"/>
          <p:cNvSpPr/>
          <p:nvPr/>
        </p:nvSpPr>
        <p:spPr>
          <a:xfrm>
            <a:off x="6009600" y="38788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[6, 6]</a:t>
            </a:r>
            <a:endParaRPr/>
          </a:p>
        </p:txBody>
      </p:sp>
      <p:sp>
        <p:nvSpPr>
          <p:cNvPr id="794" name="Google Shape;794;p50"/>
          <p:cNvSpPr/>
          <p:nvPr/>
        </p:nvSpPr>
        <p:spPr>
          <a:xfrm>
            <a:off x="6714600" y="38810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[7, 7]</a:t>
            </a:r>
            <a:endParaRPr/>
          </a:p>
        </p:txBody>
      </p:sp>
      <p:sp>
        <p:nvSpPr>
          <p:cNvPr id="795" name="Google Shape;795;p50"/>
          <p:cNvSpPr/>
          <p:nvPr/>
        </p:nvSpPr>
        <p:spPr>
          <a:xfrm>
            <a:off x="4581188" y="38753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[4, 4]</a:t>
            </a:r>
            <a:endParaRPr/>
          </a:p>
        </p:txBody>
      </p:sp>
      <p:sp>
        <p:nvSpPr>
          <p:cNvPr id="796" name="Google Shape;796;p50"/>
          <p:cNvSpPr/>
          <p:nvPr/>
        </p:nvSpPr>
        <p:spPr>
          <a:xfrm>
            <a:off x="5286188" y="38776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[5, 5]</a:t>
            </a:r>
            <a:endParaRPr/>
          </a:p>
        </p:txBody>
      </p:sp>
      <p:cxnSp>
        <p:nvCxnSpPr>
          <p:cNvPr id="797" name="Google Shape;797;p50"/>
          <p:cNvCxnSpPr/>
          <p:nvPr/>
        </p:nvCxnSpPr>
        <p:spPr>
          <a:xfrm flipH="1">
            <a:off x="2073175" y="3381957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50"/>
          <p:cNvCxnSpPr/>
          <p:nvPr/>
        </p:nvCxnSpPr>
        <p:spPr>
          <a:xfrm>
            <a:off x="2587299" y="33797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50"/>
          <p:cNvCxnSpPr/>
          <p:nvPr/>
        </p:nvCxnSpPr>
        <p:spPr>
          <a:xfrm flipH="1">
            <a:off x="3500886" y="33776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50"/>
          <p:cNvCxnSpPr/>
          <p:nvPr/>
        </p:nvCxnSpPr>
        <p:spPr>
          <a:xfrm>
            <a:off x="4015011" y="33755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50"/>
          <p:cNvCxnSpPr/>
          <p:nvPr/>
        </p:nvCxnSpPr>
        <p:spPr>
          <a:xfrm flipH="1">
            <a:off x="4929373" y="33776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50"/>
          <p:cNvCxnSpPr/>
          <p:nvPr/>
        </p:nvCxnSpPr>
        <p:spPr>
          <a:xfrm>
            <a:off x="5443497" y="33755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50"/>
          <p:cNvCxnSpPr/>
          <p:nvPr/>
        </p:nvCxnSpPr>
        <p:spPr>
          <a:xfrm flipH="1">
            <a:off x="6357872" y="33792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50"/>
          <p:cNvCxnSpPr/>
          <p:nvPr/>
        </p:nvCxnSpPr>
        <p:spPr>
          <a:xfrm>
            <a:off x="6871996" y="33771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5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SegTree</a:t>
            </a:r>
            <a:endParaRPr/>
          </a:p>
        </p:txBody>
      </p:sp>
      <p:pic>
        <p:nvPicPr>
          <p:cNvPr id="810" name="Google Shape;81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51"/>
          <p:cNvSpPr/>
          <p:nvPr/>
        </p:nvSpPr>
        <p:spPr>
          <a:xfrm>
            <a:off x="4192292" y="8925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[0, 7]</a:t>
            </a:r>
            <a:endParaRPr/>
          </a:p>
        </p:txBody>
      </p:sp>
      <p:sp>
        <p:nvSpPr>
          <p:cNvPr id="812" name="Google Shape;812;p51"/>
          <p:cNvSpPr/>
          <p:nvPr/>
        </p:nvSpPr>
        <p:spPr>
          <a:xfrm>
            <a:off x="2776901" y="18042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[0, 3]</a:t>
            </a:r>
            <a:endParaRPr/>
          </a:p>
        </p:txBody>
      </p:sp>
      <p:sp>
        <p:nvSpPr>
          <p:cNvPr id="813" name="Google Shape;813;p51"/>
          <p:cNvSpPr/>
          <p:nvPr/>
        </p:nvSpPr>
        <p:spPr>
          <a:xfrm>
            <a:off x="5633734" y="18042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[4, 7]</a:t>
            </a:r>
            <a:endParaRPr/>
          </a:p>
        </p:txBody>
      </p:sp>
      <p:sp>
        <p:nvSpPr>
          <p:cNvPr id="814" name="Google Shape;814;p51"/>
          <p:cNvSpPr/>
          <p:nvPr/>
        </p:nvSpPr>
        <p:spPr>
          <a:xfrm>
            <a:off x="2071888" y="28373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[0, 1]</a:t>
            </a:r>
            <a:endParaRPr/>
          </a:p>
        </p:txBody>
      </p:sp>
      <p:sp>
        <p:nvSpPr>
          <p:cNvPr id="815" name="Google Shape;815;p51"/>
          <p:cNvSpPr/>
          <p:nvPr/>
        </p:nvSpPr>
        <p:spPr>
          <a:xfrm>
            <a:off x="3500299" y="28300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[2, 3]</a:t>
            </a:r>
            <a:endParaRPr/>
          </a:p>
        </p:txBody>
      </p:sp>
      <p:sp>
        <p:nvSpPr>
          <p:cNvPr id="816" name="Google Shape;816;p51"/>
          <p:cNvSpPr/>
          <p:nvPr/>
        </p:nvSpPr>
        <p:spPr>
          <a:xfrm>
            <a:off x="4928706" y="2830013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[4, 5]</a:t>
            </a:r>
            <a:endParaRPr/>
          </a:p>
        </p:txBody>
      </p:sp>
      <p:sp>
        <p:nvSpPr>
          <p:cNvPr id="817" name="Google Shape;817;p51"/>
          <p:cNvSpPr/>
          <p:nvPr/>
        </p:nvSpPr>
        <p:spPr>
          <a:xfrm>
            <a:off x="6357127" y="28300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[6, 7]</a:t>
            </a:r>
            <a:endParaRPr/>
          </a:p>
        </p:txBody>
      </p:sp>
      <p:cxnSp>
        <p:nvCxnSpPr>
          <p:cNvPr id="818" name="Google Shape;818;p51"/>
          <p:cNvCxnSpPr>
            <a:endCxn id="812" idx="0"/>
          </p:cNvCxnSpPr>
          <p:nvPr/>
        </p:nvCxnSpPr>
        <p:spPr>
          <a:xfrm flipH="1">
            <a:off x="3129401" y="1433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" name="Google Shape;819;p51"/>
          <p:cNvCxnSpPr/>
          <p:nvPr/>
        </p:nvCxnSpPr>
        <p:spPr>
          <a:xfrm>
            <a:off x="4725951" y="143317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" name="Google Shape;820;p51"/>
          <p:cNvCxnSpPr>
            <a:endCxn id="815" idx="0"/>
          </p:cNvCxnSpPr>
          <p:nvPr/>
        </p:nvCxnSpPr>
        <p:spPr>
          <a:xfrm>
            <a:off x="3295699" y="23425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51"/>
          <p:cNvCxnSpPr/>
          <p:nvPr/>
        </p:nvCxnSpPr>
        <p:spPr>
          <a:xfrm flipH="1">
            <a:off x="2072363" y="33755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51"/>
          <p:cNvCxnSpPr/>
          <p:nvPr/>
        </p:nvCxnSpPr>
        <p:spPr>
          <a:xfrm flipH="1">
            <a:off x="2424400" y="234990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51"/>
          <p:cNvCxnSpPr/>
          <p:nvPr/>
        </p:nvCxnSpPr>
        <p:spPr>
          <a:xfrm>
            <a:off x="6143250" y="23462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51"/>
          <p:cNvCxnSpPr>
            <a:endCxn id="816" idx="0"/>
          </p:cNvCxnSpPr>
          <p:nvPr/>
        </p:nvCxnSpPr>
        <p:spPr>
          <a:xfrm flipH="1">
            <a:off x="5281206" y="2342513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51"/>
          <p:cNvCxnSpPr/>
          <p:nvPr/>
        </p:nvCxnSpPr>
        <p:spPr>
          <a:xfrm>
            <a:off x="2587299" y="33797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51"/>
          <p:cNvCxnSpPr/>
          <p:nvPr/>
        </p:nvCxnSpPr>
        <p:spPr>
          <a:xfrm flipH="1">
            <a:off x="3500886" y="33776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51"/>
          <p:cNvCxnSpPr/>
          <p:nvPr/>
        </p:nvCxnSpPr>
        <p:spPr>
          <a:xfrm>
            <a:off x="4015011" y="33755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51"/>
          <p:cNvCxnSpPr/>
          <p:nvPr/>
        </p:nvCxnSpPr>
        <p:spPr>
          <a:xfrm flipH="1">
            <a:off x="4929373" y="33776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51"/>
          <p:cNvCxnSpPr/>
          <p:nvPr/>
        </p:nvCxnSpPr>
        <p:spPr>
          <a:xfrm>
            <a:off x="5443497" y="33755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51"/>
          <p:cNvCxnSpPr/>
          <p:nvPr/>
        </p:nvCxnSpPr>
        <p:spPr>
          <a:xfrm flipH="1">
            <a:off x="6357872" y="33792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51"/>
          <p:cNvCxnSpPr/>
          <p:nvPr/>
        </p:nvCxnSpPr>
        <p:spPr>
          <a:xfrm>
            <a:off x="6871996" y="33771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2" name="Google Shape;832;p51"/>
          <p:cNvSpPr/>
          <p:nvPr/>
        </p:nvSpPr>
        <p:spPr>
          <a:xfrm>
            <a:off x="1724375" y="38704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[0, 0]</a:t>
            </a:r>
            <a:endParaRPr/>
          </a:p>
        </p:txBody>
      </p:sp>
      <p:sp>
        <p:nvSpPr>
          <p:cNvPr id="833" name="Google Shape;833;p51"/>
          <p:cNvSpPr/>
          <p:nvPr/>
        </p:nvSpPr>
        <p:spPr>
          <a:xfrm>
            <a:off x="2429375" y="38726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[1, 1]</a:t>
            </a:r>
            <a:endParaRPr/>
          </a:p>
        </p:txBody>
      </p:sp>
      <p:sp>
        <p:nvSpPr>
          <p:cNvPr id="834" name="Google Shape;834;p51"/>
          <p:cNvSpPr/>
          <p:nvPr/>
        </p:nvSpPr>
        <p:spPr>
          <a:xfrm>
            <a:off x="3152775" y="38753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[2, 2]</a:t>
            </a:r>
            <a:endParaRPr/>
          </a:p>
        </p:txBody>
      </p:sp>
      <p:sp>
        <p:nvSpPr>
          <p:cNvPr id="835" name="Google Shape;835;p51"/>
          <p:cNvSpPr/>
          <p:nvPr/>
        </p:nvSpPr>
        <p:spPr>
          <a:xfrm>
            <a:off x="3857775" y="38776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[3, 3]</a:t>
            </a:r>
            <a:endParaRPr/>
          </a:p>
        </p:txBody>
      </p:sp>
      <p:sp>
        <p:nvSpPr>
          <p:cNvPr id="836" name="Google Shape;836;p51"/>
          <p:cNvSpPr/>
          <p:nvPr/>
        </p:nvSpPr>
        <p:spPr>
          <a:xfrm>
            <a:off x="6009600" y="38788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[6, 6]</a:t>
            </a:r>
            <a:endParaRPr/>
          </a:p>
        </p:txBody>
      </p:sp>
      <p:sp>
        <p:nvSpPr>
          <p:cNvPr id="837" name="Google Shape;837;p51"/>
          <p:cNvSpPr/>
          <p:nvPr/>
        </p:nvSpPr>
        <p:spPr>
          <a:xfrm>
            <a:off x="6714600" y="38810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[7, 7]</a:t>
            </a:r>
            <a:endParaRPr/>
          </a:p>
        </p:txBody>
      </p:sp>
      <p:sp>
        <p:nvSpPr>
          <p:cNvPr id="838" name="Google Shape;838;p51"/>
          <p:cNvSpPr/>
          <p:nvPr/>
        </p:nvSpPr>
        <p:spPr>
          <a:xfrm>
            <a:off x="4581188" y="38753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[4, 4]</a:t>
            </a:r>
            <a:endParaRPr/>
          </a:p>
        </p:txBody>
      </p:sp>
      <p:sp>
        <p:nvSpPr>
          <p:cNvPr id="839" name="Google Shape;839;p51"/>
          <p:cNvSpPr/>
          <p:nvPr/>
        </p:nvSpPr>
        <p:spPr>
          <a:xfrm>
            <a:off x="5286188" y="38776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[5, 5]</a:t>
            </a:r>
            <a:endParaRPr/>
          </a:p>
        </p:txBody>
      </p:sp>
      <p:sp>
        <p:nvSpPr>
          <p:cNvPr id="840" name="Google Shape;840;p51"/>
          <p:cNvSpPr/>
          <p:nvPr/>
        </p:nvSpPr>
        <p:spPr>
          <a:xfrm>
            <a:off x="1716588" y="4426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841" name="Google Shape;841;p51"/>
          <p:cNvSpPr/>
          <p:nvPr/>
        </p:nvSpPr>
        <p:spPr>
          <a:xfrm>
            <a:off x="2430142" y="4426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842" name="Google Shape;842;p51"/>
          <p:cNvSpPr/>
          <p:nvPr/>
        </p:nvSpPr>
        <p:spPr>
          <a:xfrm>
            <a:off x="3143697" y="4426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843" name="Google Shape;843;p51"/>
          <p:cNvSpPr/>
          <p:nvPr/>
        </p:nvSpPr>
        <p:spPr>
          <a:xfrm>
            <a:off x="3857262" y="4426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844" name="Google Shape;844;p51"/>
          <p:cNvSpPr/>
          <p:nvPr/>
        </p:nvSpPr>
        <p:spPr>
          <a:xfrm>
            <a:off x="4562200" y="4426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845" name="Google Shape;845;p51"/>
          <p:cNvSpPr/>
          <p:nvPr/>
        </p:nvSpPr>
        <p:spPr>
          <a:xfrm>
            <a:off x="5284360" y="4426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846" name="Google Shape;846;p51"/>
          <p:cNvSpPr/>
          <p:nvPr/>
        </p:nvSpPr>
        <p:spPr>
          <a:xfrm>
            <a:off x="6000438" y="4426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847" name="Google Shape;847;p51"/>
          <p:cNvSpPr/>
          <p:nvPr/>
        </p:nvSpPr>
        <p:spPr>
          <a:xfrm>
            <a:off x="6713993" y="4426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848" name="Google Shape;848;p51"/>
          <p:cNvSpPr/>
          <p:nvPr/>
        </p:nvSpPr>
        <p:spPr>
          <a:xfrm>
            <a:off x="1716724" y="4762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849" name="Google Shape;849;p51"/>
          <p:cNvSpPr/>
          <p:nvPr/>
        </p:nvSpPr>
        <p:spPr>
          <a:xfrm>
            <a:off x="2430262" y="4762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850" name="Google Shape;850;p51"/>
          <p:cNvSpPr/>
          <p:nvPr/>
        </p:nvSpPr>
        <p:spPr>
          <a:xfrm>
            <a:off x="3143800" y="4762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851" name="Google Shape;851;p51"/>
          <p:cNvSpPr/>
          <p:nvPr/>
        </p:nvSpPr>
        <p:spPr>
          <a:xfrm>
            <a:off x="3857348" y="4762196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852" name="Google Shape;852;p51"/>
          <p:cNvSpPr/>
          <p:nvPr/>
        </p:nvSpPr>
        <p:spPr>
          <a:xfrm>
            <a:off x="4562271" y="4762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853" name="Google Shape;853;p51"/>
          <p:cNvSpPr/>
          <p:nvPr/>
        </p:nvSpPr>
        <p:spPr>
          <a:xfrm>
            <a:off x="5284414" y="4762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854" name="Google Shape;854;p51"/>
          <p:cNvSpPr/>
          <p:nvPr/>
        </p:nvSpPr>
        <p:spPr>
          <a:xfrm>
            <a:off x="6000475" y="4762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855" name="Google Shape;855;p51"/>
          <p:cNvSpPr/>
          <p:nvPr/>
        </p:nvSpPr>
        <p:spPr>
          <a:xfrm>
            <a:off x="6714013" y="4762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motivador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>
            <a:off x="937500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1402079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1866657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2331236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2795815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3260393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937325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600"/>
          </a:p>
        </p:txBody>
      </p:sp>
      <p:sp>
        <p:nvSpPr>
          <p:cNvPr id="107" name="Google Shape;107;p16"/>
          <p:cNvSpPr/>
          <p:nvPr/>
        </p:nvSpPr>
        <p:spPr>
          <a:xfrm>
            <a:off x="3261614" y="2240600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600"/>
          </a:p>
        </p:txBody>
      </p:sp>
      <p:sp>
        <p:nvSpPr>
          <p:cNvPr id="108" name="Google Shape;108;p16"/>
          <p:cNvSpPr/>
          <p:nvPr/>
        </p:nvSpPr>
        <p:spPr>
          <a:xfrm>
            <a:off x="1403257" y="2240613"/>
            <a:ext cx="4632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600"/>
          </a:p>
        </p:txBody>
      </p:sp>
      <p:sp>
        <p:nvSpPr>
          <p:cNvPr id="109" name="Google Shape;109;p16"/>
          <p:cNvSpPr/>
          <p:nvPr/>
        </p:nvSpPr>
        <p:spPr>
          <a:xfrm>
            <a:off x="1865757" y="2240588"/>
            <a:ext cx="4632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600"/>
          </a:p>
        </p:txBody>
      </p:sp>
      <p:sp>
        <p:nvSpPr>
          <p:cNvPr id="110" name="Google Shape;110;p16"/>
          <p:cNvSpPr/>
          <p:nvPr/>
        </p:nvSpPr>
        <p:spPr>
          <a:xfrm>
            <a:off x="2326796" y="2240613"/>
            <a:ext cx="4632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600"/>
          </a:p>
        </p:txBody>
      </p:sp>
      <p:sp>
        <p:nvSpPr>
          <p:cNvPr id="111" name="Google Shape;111;p16"/>
          <p:cNvSpPr/>
          <p:nvPr/>
        </p:nvSpPr>
        <p:spPr>
          <a:xfrm>
            <a:off x="2794198" y="2240613"/>
            <a:ext cx="4632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600"/>
          </a:p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Soma do intervalo [L, R]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Exemplo -&gt; Query: [1, 4]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SegTree</a:t>
            </a:r>
            <a:endParaRPr/>
          </a:p>
        </p:txBody>
      </p:sp>
      <p:pic>
        <p:nvPicPr>
          <p:cNvPr id="861" name="Google Shape;86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52"/>
          <p:cNvSpPr/>
          <p:nvPr/>
        </p:nvSpPr>
        <p:spPr>
          <a:xfrm>
            <a:off x="1716497" y="892575"/>
            <a:ext cx="5710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[0, 7]</a:t>
            </a:r>
            <a:endParaRPr/>
          </a:p>
        </p:txBody>
      </p:sp>
      <p:sp>
        <p:nvSpPr>
          <p:cNvPr id="863" name="Google Shape;863;p52"/>
          <p:cNvSpPr/>
          <p:nvPr/>
        </p:nvSpPr>
        <p:spPr>
          <a:xfrm>
            <a:off x="1716476" y="1804200"/>
            <a:ext cx="28455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[0, 3]</a:t>
            </a:r>
            <a:endParaRPr/>
          </a:p>
        </p:txBody>
      </p:sp>
      <p:sp>
        <p:nvSpPr>
          <p:cNvPr id="864" name="Google Shape;864;p52"/>
          <p:cNvSpPr/>
          <p:nvPr/>
        </p:nvSpPr>
        <p:spPr>
          <a:xfrm>
            <a:off x="4571968" y="1804200"/>
            <a:ext cx="2855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[4, 7]</a:t>
            </a:r>
            <a:endParaRPr/>
          </a:p>
        </p:txBody>
      </p:sp>
      <p:sp>
        <p:nvSpPr>
          <p:cNvPr id="865" name="Google Shape;865;p52"/>
          <p:cNvSpPr/>
          <p:nvPr/>
        </p:nvSpPr>
        <p:spPr>
          <a:xfrm>
            <a:off x="1716473" y="2837300"/>
            <a:ext cx="14226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[0, 1]</a:t>
            </a:r>
            <a:endParaRPr/>
          </a:p>
        </p:txBody>
      </p:sp>
      <p:sp>
        <p:nvSpPr>
          <p:cNvPr id="866" name="Google Shape;866;p52"/>
          <p:cNvSpPr/>
          <p:nvPr/>
        </p:nvSpPr>
        <p:spPr>
          <a:xfrm>
            <a:off x="3143425" y="2830025"/>
            <a:ext cx="14226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[2, 3]</a:t>
            </a:r>
            <a:endParaRPr/>
          </a:p>
        </p:txBody>
      </p:sp>
      <p:sp>
        <p:nvSpPr>
          <p:cNvPr id="867" name="Google Shape;867;p52"/>
          <p:cNvSpPr/>
          <p:nvPr/>
        </p:nvSpPr>
        <p:spPr>
          <a:xfrm>
            <a:off x="4572001" y="2830025"/>
            <a:ext cx="14283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[4, 5]</a:t>
            </a:r>
            <a:endParaRPr/>
          </a:p>
        </p:txBody>
      </p:sp>
      <p:sp>
        <p:nvSpPr>
          <p:cNvPr id="868" name="Google Shape;868;p52"/>
          <p:cNvSpPr/>
          <p:nvPr/>
        </p:nvSpPr>
        <p:spPr>
          <a:xfrm>
            <a:off x="6000375" y="2830025"/>
            <a:ext cx="14226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[6, 7]</a:t>
            </a:r>
            <a:endParaRPr/>
          </a:p>
        </p:txBody>
      </p:sp>
      <p:cxnSp>
        <p:nvCxnSpPr>
          <p:cNvPr id="869" name="Google Shape;869;p52"/>
          <p:cNvCxnSpPr>
            <a:endCxn id="863" idx="0"/>
          </p:cNvCxnSpPr>
          <p:nvPr/>
        </p:nvCxnSpPr>
        <p:spPr>
          <a:xfrm flipH="1">
            <a:off x="3139226" y="1433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52"/>
          <p:cNvCxnSpPr/>
          <p:nvPr/>
        </p:nvCxnSpPr>
        <p:spPr>
          <a:xfrm>
            <a:off x="4725951" y="143317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52"/>
          <p:cNvCxnSpPr>
            <a:endCxn id="866" idx="0"/>
          </p:cNvCxnSpPr>
          <p:nvPr/>
        </p:nvCxnSpPr>
        <p:spPr>
          <a:xfrm>
            <a:off x="3297625" y="23425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52"/>
          <p:cNvCxnSpPr/>
          <p:nvPr/>
        </p:nvCxnSpPr>
        <p:spPr>
          <a:xfrm flipH="1">
            <a:off x="2424400" y="234990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52"/>
          <p:cNvCxnSpPr/>
          <p:nvPr/>
        </p:nvCxnSpPr>
        <p:spPr>
          <a:xfrm>
            <a:off x="6143250" y="23462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52"/>
          <p:cNvCxnSpPr>
            <a:endCxn id="867" idx="0"/>
          </p:cNvCxnSpPr>
          <p:nvPr/>
        </p:nvCxnSpPr>
        <p:spPr>
          <a:xfrm flipH="1">
            <a:off x="5286151" y="2342525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52"/>
          <p:cNvCxnSpPr>
            <a:endCxn id="876" idx="0"/>
          </p:cNvCxnSpPr>
          <p:nvPr/>
        </p:nvCxnSpPr>
        <p:spPr>
          <a:xfrm flipH="1">
            <a:off x="2073175" y="3381957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52"/>
          <p:cNvCxnSpPr/>
          <p:nvPr/>
        </p:nvCxnSpPr>
        <p:spPr>
          <a:xfrm>
            <a:off x="2587299" y="33797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52"/>
          <p:cNvCxnSpPr/>
          <p:nvPr/>
        </p:nvCxnSpPr>
        <p:spPr>
          <a:xfrm flipH="1">
            <a:off x="3500886" y="33776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52"/>
          <p:cNvCxnSpPr/>
          <p:nvPr/>
        </p:nvCxnSpPr>
        <p:spPr>
          <a:xfrm>
            <a:off x="4015011" y="33755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52"/>
          <p:cNvCxnSpPr/>
          <p:nvPr/>
        </p:nvCxnSpPr>
        <p:spPr>
          <a:xfrm flipH="1">
            <a:off x="4929373" y="33776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52"/>
          <p:cNvCxnSpPr/>
          <p:nvPr/>
        </p:nvCxnSpPr>
        <p:spPr>
          <a:xfrm>
            <a:off x="5443497" y="33755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52"/>
          <p:cNvCxnSpPr/>
          <p:nvPr/>
        </p:nvCxnSpPr>
        <p:spPr>
          <a:xfrm flipH="1">
            <a:off x="6357872" y="33792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52"/>
          <p:cNvCxnSpPr/>
          <p:nvPr/>
        </p:nvCxnSpPr>
        <p:spPr>
          <a:xfrm>
            <a:off x="6871996" y="33771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4" name="Google Shape;884;p52"/>
          <p:cNvSpPr/>
          <p:nvPr/>
        </p:nvSpPr>
        <p:spPr>
          <a:xfrm>
            <a:off x="1724375" y="38704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[0, 0]</a:t>
            </a:r>
            <a:endParaRPr/>
          </a:p>
        </p:txBody>
      </p:sp>
      <p:sp>
        <p:nvSpPr>
          <p:cNvPr id="885" name="Google Shape;885;p52"/>
          <p:cNvSpPr/>
          <p:nvPr/>
        </p:nvSpPr>
        <p:spPr>
          <a:xfrm>
            <a:off x="2429375" y="38726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[1, 1]</a:t>
            </a:r>
            <a:endParaRPr/>
          </a:p>
        </p:txBody>
      </p:sp>
      <p:sp>
        <p:nvSpPr>
          <p:cNvPr id="886" name="Google Shape;886;p52"/>
          <p:cNvSpPr/>
          <p:nvPr/>
        </p:nvSpPr>
        <p:spPr>
          <a:xfrm>
            <a:off x="3152775" y="38753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[2, 2]</a:t>
            </a:r>
            <a:endParaRPr/>
          </a:p>
        </p:txBody>
      </p:sp>
      <p:sp>
        <p:nvSpPr>
          <p:cNvPr id="887" name="Google Shape;887;p52"/>
          <p:cNvSpPr/>
          <p:nvPr/>
        </p:nvSpPr>
        <p:spPr>
          <a:xfrm>
            <a:off x="3857775" y="38776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[3, 3]</a:t>
            </a:r>
            <a:endParaRPr/>
          </a:p>
        </p:txBody>
      </p:sp>
      <p:sp>
        <p:nvSpPr>
          <p:cNvPr id="888" name="Google Shape;888;p52"/>
          <p:cNvSpPr/>
          <p:nvPr/>
        </p:nvSpPr>
        <p:spPr>
          <a:xfrm>
            <a:off x="6009600" y="38788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[6, 6]</a:t>
            </a:r>
            <a:endParaRPr/>
          </a:p>
        </p:txBody>
      </p:sp>
      <p:sp>
        <p:nvSpPr>
          <p:cNvPr id="889" name="Google Shape;889;p52"/>
          <p:cNvSpPr/>
          <p:nvPr/>
        </p:nvSpPr>
        <p:spPr>
          <a:xfrm>
            <a:off x="6714600" y="38810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[7, 7]</a:t>
            </a:r>
            <a:endParaRPr/>
          </a:p>
        </p:txBody>
      </p:sp>
      <p:sp>
        <p:nvSpPr>
          <p:cNvPr id="890" name="Google Shape;890;p52"/>
          <p:cNvSpPr/>
          <p:nvPr/>
        </p:nvSpPr>
        <p:spPr>
          <a:xfrm>
            <a:off x="4581188" y="38753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[4, 4]</a:t>
            </a:r>
            <a:endParaRPr/>
          </a:p>
        </p:txBody>
      </p:sp>
      <p:sp>
        <p:nvSpPr>
          <p:cNvPr id="891" name="Google Shape;891;p52"/>
          <p:cNvSpPr/>
          <p:nvPr/>
        </p:nvSpPr>
        <p:spPr>
          <a:xfrm>
            <a:off x="5286188" y="38776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[5, 5]</a:t>
            </a:r>
            <a:endParaRPr/>
          </a:p>
        </p:txBody>
      </p:sp>
      <p:sp>
        <p:nvSpPr>
          <p:cNvPr id="892" name="Google Shape;892;p52"/>
          <p:cNvSpPr/>
          <p:nvPr/>
        </p:nvSpPr>
        <p:spPr>
          <a:xfrm>
            <a:off x="1716588" y="4426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893" name="Google Shape;893;p52"/>
          <p:cNvSpPr/>
          <p:nvPr/>
        </p:nvSpPr>
        <p:spPr>
          <a:xfrm>
            <a:off x="2430142" y="4426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894" name="Google Shape;894;p52"/>
          <p:cNvSpPr/>
          <p:nvPr/>
        </p:nvSpPr>
        <p:spPr>
          <a:xfrm>
            <a:off x="3143697" y="4426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895" name="Google Shape;895;p52"/>
          <p:cNvSpPr/>
          <p:nvPr/>
        </p:nvSpPr>
        <p:spPr>
          <a:xfrm>
            <a:off x="3857262" y="4426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896" name="Google Shape;896;p52"/>
          <p:cNvSpPr/>
          <p:nvPr/>
        </p:nvSpPr>
        <p:spPr>
          <a:xfrm>
            <a:off x="4562200" y="4426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897" name="Google Shape;897;p52"/>
          <p:cNvSpPr/>
          <p:nvPr/>
        </p:nvSpPr>
        <p:spPr>
          <a:xfrm>
            <a:off x="5284360" y="4426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898" name="Google Shape;898;p52"/>
          <p:cNvSpPr/>
          <p:nvPr/>
        </p:nvSpPr>
        <p:spPr>
          <a:xfrm>
            <a:off x="6000438" y="4426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899" name="Google Shape;899;p52"/>
          <p:cNvSpPr/>
          <p:nvPr/>
        </p:nvSpPr>
        <p:spPr>
          <a:xfrm>
            <a:off x="6713993" y="4426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900" name="Google Shape;900;p52"/>
          <p:cNvSpPr/>
          <p:nvPr/>
        </p:nvSpPr>
        <p:spPr>
          <a:xfrm>
            <a:off x="1716724" y="4762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901" name="Google Shape;901;p52"/>
          <p:cNvSpPr/>
          <p:nvPr/>
        </p:nvSpPr>
        <p:spPr>
          <a:xfrm>
            <a:off x="2430262" y="4762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902" name="Google Shape;902;p52"/>
          <p:cNvSpPr/>
          <p:nvPr/>
        </p:nvSpPr>
        <p:spPr>
          <a:xfrm>
            <a:off x="3143800" y="4762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903" name="Google Shape;903;p52"/>
          <p:cNvSpPr/>
          <p:nvPr/>
        </p:nvSpPr>
        <p:spPr>
          <a:xfrm>
            <a:off x="3857348" y="4762196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904" name="Google Shape;904;p52"/>
          <p:cNvSpPr/>
          <p:nvPr/>
        </p:nvSpPr>
        <p:spPr>
          <a:xfrm>
            <a:off x="4562271" y="4762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905" name="Google Shape;905;p52"/>
          <p:cNvSpPr/>
          <p:nvPr/>
        </p:nvSpPr>
        <p:spPr>
          <a:xfrm>
            <a:off x="5284414" y="4762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906" name="Google Shape;906;p52"/>
          <p:cNvSpPr/>
          <p:nvPr/>
        </p:nvSpPr>
        <p:spPr>
          <a:xfrm>
            <a:off x="6000475" y="4762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907" name="Google Shape;907;p52"/>
          <p:cNvSpPr/>
          <p:nvPr/>
        </p:nvSpPr>
        <p:spPr>
          <a:xfrm>
            <a:off x="6714013" y="4762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SegTree</a:t>
            </a:r>
            <a:endParaRPr/>
          </a:p>
        </p:txBody>
      </p:sp>
      <p:pic>
        <p:nvPicPr>
          <p:cNvPr id="913" name="Google Shape;91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53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915" name="Google Shape;915;p53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916" name="Google Shape;916;p53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917" name="Google Shape;917;p53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918" name="Google Shape;918;p53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919" name="Google Shape;919;p53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920" name="Google Shape;920;p53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921" name="Google Shape;921;p53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922" name="Google Shape;922;p53"/>
          <p:cNvSpPr/>
          <p:nvPr/>
        </p:nvSpPr>
        <p:spPr>
          <a:xfrm>
            <a:off x="4192279" y="8052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[0, 7]</a:t>
            </a:r>
            <a:endParaRPr/>
          </a:p>
        </p:txBody>
      </p:sp>
      <p:sp>
        <p:nvSpPr>
          <p:cNvPr id="923" name="Google Shape;923;p53"/>
          <p:cNvSpPr/>
          <p:nvPr/>
        </p:nvSpPr>
        <p:spPr>
          <a:xfrm>
            <a:off x="2776889" y="17169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[0, 3]</a:t>
            </a:r>
            <a:endParaRPr/>
          </a:p>
        </p:txBody>
      </p:sp>
      <p:sp>
        <p:nvSpPr>
          <p:cNvPr id="924" name="Google Shape;924;p53"/>
          <p:cNvSpPr/>
          <p:nvPr/>
        </p:nvSpPr>
        <p:spPr>
          <a:xfrm>
            <a:off x="5633721" y="17169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[4, 7]</a:t>
            </a:r>
            <a:endParaRPr/>
          </a:p>
        </p:txBody>
      </p:sp>
      <p:sp>
        <p:nvSpPr>
          <p:cNvPr id="925" name="Google Shape;925;p53"/>
          <p:cNvSpPr/>
          <p:nvPr/>
        </p:nvSpPr>
        <p:spPr>
          <a:xfrm>
            <a:off x="2071875" y="27500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[0, 1]</a:t>
            </a:r>
            <a:endParaRPr/>
          </a:p>
        </p:txBody>
      </p:sp>
      <p:sp>
        <p:nvSpPr>
          <p:cNvPr id="926" name="Google Shape;926;p53"/>
          <p:cNvSpPr/>
          <p:nvPr/>
        </p:nvSpPr>
        <p:spPr>
          <a:xfrm>
            <a:off x="3500286" y="27427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[2, 3]</a:t>
            </a:r>
            <a:endParaRPr/>
          </a:p>
        </p:txBody>
      </p:sp>
      <p:sp>
        <p:nvSpPr>
          <p:cNvPr id="927" name="Google Shape;927;p53"/>
          <p:cNvSpPr/>
          <p:nvPr/>
        </p:nvSpPr>
        <p:spPr>
          <a:xfrm>
            <a:off x="4928693" y="2742713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[4, 5]</a:t>
            </a:r>
            <a:endParaRPr/>
          </a:p>
        </p:txBody>
      </p:sp>
      <p:sp>
        <p:nvSpPr>
          <p:cNvPr id="928" name="Google Shape;928;p53"/>
          <p:cNvSpPr/>
          <p:nvPr/>
        </p:nvSpPr>
        <p:spPr>
          <a:xfrm>
            <a:off x="6357114" y="27427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[6, 7]</a:t>
            </a:r>
            <a:endParaRPr/>
          </a:p>
        </p:txBody>
      </p:sp>
      <p:sp>
        <p:nvSpPr>
          <p:cNvPr id="929" name="Google Shape;929;p53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930" name="Google Shape;930;p53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931" name="Google Shape;931;p53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932" name="Google Shape;932;p53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933" name="Google Shape;933;p53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934" name="Google Shape;934;p53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935" name="Google Shape;935;p53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936" name="Google Shape;936;p53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937" name="Google Shape;937;p53"/>
          <p:cNvCxnSpPr>
            <a:endCxn id="923" idx="0"/>
          </p:cNvCxnSpPr>
          <p:nvPr/>
        </p:nvCxnSpPr>
        <p:spPr>
          <a:xfrm flipH="1">
            <a:off x="3129389" y="13458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53"/>
          <p:cNvCxnSpPr/>
          <p:nvPr/>
        </p:nvCxnSpPr>
        <p:spPr>
          <a:xfrm>
            <a:off x="4725939" y="134587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Google Shape;939;p53"/>
          <p:cNvCxnSpPr>
            <a:endCxn id="926" idx="0"/>
          </p:cNvCxnSpPr>
          <p:nvPr/>
        </p:nvCxnSpPr>
        <p:spPr>
          <a:xfrm>
            <a:off x="3295686" y="22552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p53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" name="Google Shape;941;p53"/>
          <p:cNvCxnSpPr/>
          <p:nvPr/>
        </p:nvCxnSpPr>
        <p:spPr>
          <a:xfrm flipH="1">
            <a:off x="2424388" y="226260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Google Shape;942;p53"/>
          <p:cNvCxnSpPr/>
          <p:nvPr/>
        </p:nvCxnSpPr>
        <p:spPr>
          <a:xfrm>
            <a:off x="6143238" y="22589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53"/>
          <p:cNvCxnSpPr>
            <a:endCxn id="927" idx="0"/>
          </p:cNvCxnSpPr>
          <p:nvPr/>
        </p:nvCxnSpPr>
        <p:spPr>
          <a:xfrm flipH="1">
            <a:off x="5281193" y="2255213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Google Shape;944;p53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53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53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53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53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53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" name="Google Shape;950;p53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1" name="Google Shape;951;p53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[0, 0]</a:t>
            </a:r>
            <a:endParaRPr/>
          </a:p>
        </p:txBody>
      </p:sp>
      <p:sp>
        <p:nvSpPr>
          <p:cNvPr id="952" name="Google Shape;952;p53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[1, 1]</a:t>
            </a:r>
            <a:endParaRPr/>
          </a:p>
        </p:txBody>
      </p:sp>
      <p:sp>
        <p:nvSpPr>
          <p:cNvPr id="953" name="Google Shape;953;p53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[2, 2]</a:t>
            </a:r>
            <a:endParaRPr/>
          </a:p>
        </p:txBody>
      </p:sp>
      <p:sp>
        <p:nvSpPr>
          <p:cNvPr id="954" name="Google Shape;954;p53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[3, 3]</a:t>
            </a:r>
            <a:endParaRPr/>
          </a:p>
        </p:txBody>
      </p:sp>
      <p:sp>
        <p:nvSpPr>
          <p:cNvPr id="955" name="Google Shape;955;p53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[6, 6]</a:t>
            </a:r>
            <a:endParaRPr/>
          </a:p>
        </p:txBody>
      </p:sp>
      <p:sp>
        <p:nvSpPr>
          <p:cNvPr id="956" name="Google Shape;956;p53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[7, 7]</a:t>
            </a:r>
            <a:endParaRPr/>
          </a:p>
        </p:txBody>
      </p:sp>
      <p:sp>
        <p:nvSpPr>
          <p:cNvPr id="957" name="Google Shape;957;p53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[4, 4]</a:t>
            </a:r>
            <a:endParaRPr/>
          </a:p>
        </p:txBody>
      </p:sp>
      <p:sp>
        <p:nvSpPr>
          <p:cNvPr id="958" name="Google Shape;958;p53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[5, 5]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5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SegTree</a:t>
            </a:r>
            <a:endParaRPr/>
          </a:p>
        </p:txBody>
      </p:sp>
      <p:pic>
        <p:nvPicPr>
          <p:cNvPr id="964" name="Google Shape;9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54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966" name="Google Shape;966;p54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967" name="Google Shape;967;p54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968" name="Google Shape;968;p54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969" name="Google Shape;969;p54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970" name="Google Shape;970;p54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971" name="Google Shape;971;p54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972" name="Google Shape;972;p54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973" name="Google Shape;973;p54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974" name="Google Shape;974;p54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975" name="Google Shape;975;p54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976" name="Google Shape;976;p54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977" name="Google Shape;977;p54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978" name="Google Shape;978;p54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979" name="Google Shape;979;p54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980" name="Google Shape;980;p54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981" name="Google Shape;981;p54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54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54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54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54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54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54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54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" name="Google Shape;989;p54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0" name="Google Shape;990;p54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1" name="Google Shape;991;p54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2" name="Google Shape;992;p54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3" name="Google Shape;993;p54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4" name="Google Shape;994;p54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5" name="Google Shape;995;p54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</a:t>
            </a:r>
            <a:r>
              <a:rPr lang="pt-BR" sz="1100"/>
              <a:t>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6" name="Google Shape;996;p54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7" name="Google Shape;997;p54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8" name="Google Shape;998;p54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9" name="Google Shape;999;p54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0" name="Google Shape;1000;p54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1" name="Google Shape;1001;p54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2" name="Google Shape;1002;p54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3" name="Google Shape;1003;p54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1004" name="Google Shape;1004;p54"/>
          <p:cNvCxnSpPr>
            <a:endCxn id="998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5" name="Google Shape;1005;p54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54"/>
          <p:cNvCxnSpPr>
            <a:endCxn id="1001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54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54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p54"/>
          <p:cNvCxnSpPr>
            <a:endCxn id="1002" idx="0"/>
          </p:cNvCxnSpPr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0" name="Google Shape;1010;p54"/>
          <p:cNvSpPr txBox="1"/>
          <p:nvPr/>
        </p:nvSpPr>
        <p:spPr>
          <a:xfrm>
            <a:off x="6685825" y="880300"/>
            <a:ext cx="2240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Como um nó representa um segmento?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Cada nó possui um valor que representa aquele segmento.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5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SegTree</a:t>
            </a:r>
            <a:endParaRPr/>
          </a:p>
        </p:txBody>
      </p:sp>
      <p:pic>
        <p:nvPicPr>
          <p:cNvPr id="1016" name="Google Shape;101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Google Shape;1017;p55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018" name="Google Shape;1018;p55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019" name="Google Shape;1019;p55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020" name="Google Shape;1020;p55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1021" name="Google Shape;1021;p55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022" name="Google Shape;1022;p55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023" name="Google Shape;1023;p55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024" name="Google Shape;1024;p55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025" name="Google Shape;1025;p55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026" name="Google Shape;1026;p55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027" name="Google Shape;1027;p55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028" name="Google Shape;1028;p55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029" name="Google Shape;1029;p55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030" name="Google Shape;1030;p55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031" name="Google Shape;1031;p55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032" name="Google Shape;1032;p55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033" name="Google Shape;1033;p55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55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55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p55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55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55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55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55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1" name="Google Shape;1041;p55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042" name="Google Shape;1042;p55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3" name="Google Shape;1043;p55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4" name="Google Shape;1044;p55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5" name="Google Shape;1045;p55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6" name="Google Shape;1046;p55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7" name="Google Shape;1047;p55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" name="Google Shape;1048;p55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9" name="Google Shape;1049;p55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0" name="Google Shape;1050;p55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1" name="Google Shape;1051;p55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2" name="Google Shape;1052;p55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3" name="Google Shape;1053;p55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4" name="Google Shape;1054;p55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5" name="Google Shape;1055;p55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1056" name="Google Shape;1056;p55"/>
          <p:cNvCxnSpPr>
            <a:endCxn id="1050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55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55"/>
          <p:cNvCxnSpPr>
            <a:endCxn id="1053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55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" name="Google Shape;1060;p55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55"/>
          <p:cNvCxnSpPr>
            <a:endCxn id="1054" idx="0"/>
          </p:cNvCxnSpPr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SegTree</a:t>
            </a:r>
            <a:endParaRPr/>
          </a:p>
        </p:txBody>
      </p:sp>
      <p:pic>
        <p:nvPicPr>
          <p:cNvPr id="1067" name="Google Shape;106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56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069" name="Google Shape;1069;p56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070" name="Google Shape;1070;p56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071" name="Google Shape;1071;p56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1072" name="Google Shape;1072;p56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073" name="Google Shape;1073;p56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074" name="Google Shape;1074;p56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075" name="Google Shape;1075;p56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076" name="Google Shape;1076;p56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077" name="Google Shape;1077;p56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078" name="Google Shape;1078;p56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079" name="Google Shape;1079;p56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080" name="Google Shape;1080;p56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081" name="Google Shape;1081;p56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082" name="Google Shape;1082;p56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083" name="Google Shape;1083;p56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084" name="Google Shape;1084;p56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5" name="Google Shape;1085;p56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6" name="Google Shape;1086;p56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7" name="Google Shape;1087;p56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56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56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0" name="Google Shape;1090;p56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56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56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093" name="Google Shape;1093;p56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094" name="Google Shape;1094;p56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095" name="Google Shape;1095;p56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8</a:t>
            </a:r>
            <a:endParaRPr sz="1800"/>
          </a:p>
        </p:txBody>
      </p:sp>
      <p:sp>
        <p:nvSpPr>
          <p:cNvPr id="1096" name="Google Shape;1096;p56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1097" name="Google Shape;1097;p56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1098" name="Google Shape;1098;p56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099" name="Google Shape;1099;p56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1100" name="Google Shape;1100;p56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1" name="Google Shape;1101;p56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2" name="Google Shape;1102;p56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3" name="Google Shape;1103;p56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4" name="Google Shape;1104;p56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5" name="Google Shape;1105;p56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6" name="Google Shape;1106;p56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1107" name="Google Shape;1107;p56"/>
          <p:cNvCxnSpPr>
            <a:endCxn id="1101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56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56"/>
          <p:cNvCxnSpPr>
            <a:endCxn id="1104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56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56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56"/>
          <p:cNvCxnSpPr>
            <a:endCxn id="1105" idx="0"/>
          </p:cNvCxnSpPr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5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SegTree</a:t>
            </a:r>
            <a:endParaRPr/>
          </a:p>
        </p:txBody>
      </p:sp>
      <p:pic>
        <p:nvPicPr>
          <p:cNvPr id="1118" name="Google Shape;111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57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120" name="Google Shape;1120;p57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121" name="Google Shape;1121;p57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122" name="Google Shape;1122;p57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1123" name="Google Shape;1123;p57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124" name="Google Shape;1124;p57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125" name="Google Shape;1125;p57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126" name="Google Shape;1126;p57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127" name="Google Shape;1127;p57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128" name="Google Shape;1128;p57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129" name="Google Shape;1129;p57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130" name="Google Shape;1130;p57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131" name="Google Shape;1131;p57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132" name="Google Shape;1132;p57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133" name="Google Shape;1133;p57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134" name="Google Shape;1134;p57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135" name="Google Shape;1135;p57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57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7" name="Google Shape;1137;p57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8" name="Google Shape;1138;p57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9" name="Google Shape;1139;p57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0" name="Google Shape;1140;p57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1" name="Google Shape;1141;p57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2" name="Google Shape;1142;p57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3" name="Google Shape;1143;p57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144" name="Google Shape;1144;p57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145" name="Google Shape;1145;p57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146" name="Google Shape;1146;p57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8</a:t>
            </a:r>
            <a:endParaRPr sz="1800"/>
          </a:p>
        </p:txBody>
      </p:sp>
      <p:sp>
        <p:nvSpPr>
          <p:cNvPr id="1147" name="Google Shape;1147;p57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1148" name="Google Shape;1148;p57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1149" name="Google Shape;1149;p57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150" name="Google Shape;1150;p57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1151" name="Google Shape;1151;p57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2" name="Google Shape;1152;p57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3" name="Google Shape;1153;p57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4" name="Google Shape;1154;p57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2+1</a:t>
            </a:r>
            <a:endParaRPr sz="1800"/>
          </a:p>
        </p:txBody>
      </p:sp>
      <p:sp>
        <p:nvSpPr>
          <p:cNvPr id="1155" name="Google Shape;1155;p57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6" name="Google Shape;1156;p57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7" name="Google Shape;1157;p57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1158" name="Google Shape;1158;p57"/>
          <p:cNvCxnSpPr>
            <a:endCxn id="1152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57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Google Shape;1160;p57"/>
          <p:cNvCxnSpPr>
            <a:endCxn id="1155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1" name="Google Shape;1161;p57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57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57"/>
          <p:cNvCxnSpPr>
            <a:endCxn id="1156" idx="0"/>
          </p:cNvCxnSpPr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5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SegTree</a:t>
            </a:r>
            <a:endParaRPr/>
          </a:p>
        </p:txBody>
      </p:sp>
      <p:pic>
        <p:nvPicPr>
          <p:cNvPr id="1169" name="Google Shape;116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Google Shape;1170;p58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171" name="Google Shape;1171;p58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172" name="Google Shape;1172;p58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173" name="Google Shape;1173;p58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1174" name="Google Shape;1174;p58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175" name="Google Shape;1175;p58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176" name="Google Shape;1176;p58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177" name="Google Shape;1177;p58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178" name="Google Shape;1178;p58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179" name="Google Shape;1179;p58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180" name="Google Shape;1180;p58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181" name="Google Shape;1181;p58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182" name="Google Shape;1182;p58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183" name="Google Shape;1183;p58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184" name="Google Shape;1184;p58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185" name="Google Shape;1185;p58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186" name="Google Shape;1186;p58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7" name="Google Shape;1187;p58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8" name="Google Shape;1188;p58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9" name="Google Shape;1189;p58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0" name="Google Shape;1190;p58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1" name="Google Shape;1191;p58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58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58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4" name="Google Shape;1194;p58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195" name="Google Shape;1195;p58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196" name="Google Shape;1196;p58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197" name="Google Shape;1197;p58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8</a:t>
            </a:r>
            <a:endParaRPr sz="1800"/>
          </a:p>
        </p:txBody>
      </p:sp>
      <p:sp>
        <p:nvSpPr>
          <p:cNvPr id="1198" name="Google Shape;1198;p58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1199" name="Google Shape;1199;p58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1200" name="Google Shape;1200;p58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201" name="Google Shape;1201;p58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1202" name="Google Shape;1202;p58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3" name="Google Shape;1203;p58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4" name="Google Shape;1204;p58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5" name="Google Shape;1205;p58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206" name="Google Shape;1206;p58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7" name="Google Shape;1207;p58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8" name="Google Shape;1208;p58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1209" name="Google Shape;1209;p58"/>
          <p:cNvCxnSpPr>
            <a:endCxn id="1203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0" name="Google Shape;1210;p58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58"/>
          <p:cNvCxnSpPr>
            <a:endCxn id="1206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2" name="Google Shape;1212;p58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3" name="Google Shape;1213;p58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4" name="Google Shape;1214;p58"/>
          <p:cNvCxnSpPr>
            <a:endCxn id="1207" idx="0"/>
          </p:cNvCxnSpPr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5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SegTree</a:t>
            </a:r>
            <a:endParaRPr/>
          </a:p>
        </p:txBody>
      </p:sp>
      <p:pic>
        <p:nvPicPr>
          <p:cNvPr id="1220" name="Google Shape;122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1" name="Google Shape;1221;p59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222" name="Google Shape;1222;p59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223" name="Google Shape;1223;p59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224" name="Google Shape;1224;p59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1225" name="Google Shape;1225;p59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226" name="Google Shape;1226;p59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227" name="Google Shape;1227;p59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228" name="Google Shape;1228;p59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229" name="Google Shape;1229;p59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230" name="Google Shape;1230;p59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231" name="Google Shape;1231;p59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232" name="Google Shape;1232;p59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233" name="Google Shape;1233;p59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234" name="Google Shape;1234;p59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235" name="Google Shape;1235;p59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236" name="Google Shape;1236;p59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237" name="Google Shape;1237;p59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8" name="Google Shape;1238;p59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59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0" name="Google Shape;1240;p59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1" name="Google Shape;1241;p59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2" name="Google Shape;1242;p59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3" name="Google Shape;1243;p59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4" name="Google Shape;1244;p59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5" name="Google Shape;1245;p59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246" name="Google Shape;1246;p59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247" name="Google Shape;1247;p59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248" name="Google Shape;1248;p59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8</a:t>
            </a:r>
            <a:endParaRPr sz="1800"/>
          </a:p>
        </p:txBody>
      </p:sp>
      <p:sp>
        <p:nvSpPr>
          <p:cNvPr id="1249" name="Google Shape;1249;p59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1250" name="Google Shape;1250;p59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1251" name="Google Shape;1251;p59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252" name="Google Shape;1252;p59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1253" name="Google Shape;1253;p59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4" name="Google Shape;1254;p59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5" name="Google Shape;1255;p59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6" name="Google Shape;1256;p59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257" name="Google Shape;1257;p59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13</a:t>
            </a:r>
            <a:endParaRPr sz="1800"/>
          </a:p>
        </p:txBody>
      </p:sp>
      <p:sp>
        <p:nvSpPr>
          <p:cNvPr id="1258" name="Google Shape;1258;p59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1259" name="Google Shape;1259;p59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1260" name="Google Shape;1260;p59"/>
          <p:cNvCxnSpPr>
            <a:endCxn id="1254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59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59"/>
          <p:cNvCxnSpPr>
            <a:endCxn id="1257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p59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p59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p59"/>
          <p:cNvCxnSpPr>
            <a:endCxn id="1258" idx="0"/>
          </p:cNvCxnSpPr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SegTree</a:t>
            </a:r>
            <a:endParaRPr/>
          </a:p>
        </p:txBody>
      </p:sp>
      <p:pic>
        <p:nvPicPr>
          <p:cNvPr id="1271" name="Google Shape;127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60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273" name="Google Shape;1273;p60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274" name="Google Shape;1274;p60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275" name="Google Shape;1275;p60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1276" name="Google Shape;1276;p60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277" name="Google Shape;1277;p60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278" name="Google Shape;1278;p60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279" name="Google Shape;1279;p60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280" name="Google Shape;1280;p60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281" name="Google Shape;1281;p60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282" name="Google Shape;1282;p60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283" name="Google Shape;1283;p60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284" name="Google Shape;1284;p60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285" name="Google Shape;1285;p60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286" name="Google Shape;1286;p60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287" name="Google Shape;1287;p60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288" name="Google Shape;1288;p60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9" name="Google Shape;1289;p60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0" name="Google Shape;1290;p60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60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60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3" name="Google Shape;1293;p60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4" name="Google Shape;1294;p60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5" name="Google Shape;1295;p60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6" name="Google Shape;1296;p60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297" name="Google Shape;1297;p60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298" name="Google Shape;1298;p60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299" name="Google Shape;1299;p60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8</a:t>
            </a:r>
            <a:endParaRPr sz="1800"/>
          </a:p>
        </p:txBody>
      </p:sp>
      <p:sp>
        <p:nvSpPr>
          <p:cNvPr id="1300" name="Google Shape;1300;p60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1301" name="Google Shape;1301;p60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1302" name="Google Shape;1302;p60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303" name="Google Shape;1303;p60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1304" name="Google Shape;1304;p60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5" name="Google Shape;1305;p60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16</a:t>
            </a:r>
            <a:endParaRPr sz="1800"/>
          </a:p>
        </p:txBody>
      </p:sp>
      <p:sp>
        <p:nvSpPr>
          <p:cNvPr id="1306" name="Google Shape;1306;p60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1307" name="Google Shape;1307;p60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308" name="Google Shape;1308;p60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13</a:t>
            </a:r>
            <a:endParaRPr sz="1800"/>
          </a:p>
        </p:txBody>
      </p:sp>
      <p:sp>
        <p:nvSpPr>
          <p:cNvPr id="1309" name="Google Shape;1309;p60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1310" name="Google Shape;1310;p60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1311" name="Google Shape;1311;p60"/>
          <p:cNvCxnSpPr>
            <a:endCxn id="1305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2" name="Google Shape;1312;p60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3" name="Google Shape;1313;p60"/>
          <p:cNvCxnSpPr>
            <a:endCxn id="1308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4" name="Google Shape;1314;p60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5" name="Google Shape;1315;p60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60"/>
          <p:cNvCxnSpPr>
            <a:endCxn id="1309" idx="0"/>
          </p:cNvCxnSpPr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6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SegTree</a:t>
            </a:r>
            <a:endParaRPr/>
          </a:p>
        </p:txBody>
      </p:sp>
      <p:pic>
        <p:nvPicPr>
          <p:cNvPr id="1322" name="Google Shape;132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61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324" name="Google Shape;1324;p61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325" name="Google Shape;1325;p61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326" name="Google Shape;1326;p61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1327" name="Google Shape;1327;p61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328" name="Google Shape;1328;p61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329" name="Google Shape;1329;p61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330" name="Google Shape;1330;p61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331" name="Google Shape;1331;p61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332" name="Google Shape;1332;p61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333" name="Google Shape;1333;p61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334" name="Google Shape;1334;p61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335" name="Google Shape;1335;p61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336" name="Google Shape;1336;p61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337" name="Google Shape;1337;p61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338" name="Google Shape;1338;p61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339" name="Google Shape;1339;p61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0" name="Google Shape;1340;p61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1" name="Google Shape;1341;p61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2" name="Google Shape;1342;p61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3" name="Google Shape;1343;p61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4" name="Google Shape;1344;p61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5" name="Google Shape;1345;p61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61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7" name="Google Shape;1347;p61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348" name="Google Shape;1348;p61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349" name="Google Shape;1349;p61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350" name="Google Shape;1350;p61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8</a:t>
            </a:r>
            <a:endParaRPr sz="1800"/>
          </a:p>
        </p:txBody>
      </p:sp>
      <p:sp>
        <p:nvSpPr>
          <p:cNvPr id="1351" name="Google Shape;1351;p61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1352" name="Google Shape;1352;p61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1353" name="Google Shape;1353;p61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354" name="Google Shape;1354;p61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1355" name="Google Shape;1355;p61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56</a:t>
            </a:r>
            <a:endParaRPr sz="1800"/>
          </a:p>
        </p:txBody>
      </p:sp>
      <p:sp>
        <p:nvSpPr>
          <p:cNvPr id="1356" name="Google Shape;1356;p61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16</a:t>
            </a:r>
            <a:endParaRPr sz="1800"/>
          </a:p>
        </p:txBody>
      </p:sp>
      <p:sp>
        <p:nvSpPr>
          <p:cNvPr id="1357" name="Google Shape;1357;p61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1358" name="Google Shape;1358;p61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359" name="Google Shape;1359;p61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13</a:t>
            </a:r>
            <a:endParaRPr sz="1800"/>
          </a:p>
        </p:txBody>
      </p:sp>
      <p:sp>
        <p:nvSpPr>
          <p:cNvPr id="1360" name="Google Shape;1360;p61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1361" name="Google Shape;1361;p61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1362" name="Google Shape;1362;p61"/>
          <p:cNvCxnSpPr>
            <a:endCxn id="1356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3" name="Google Shape;1363;p61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4" name="Google Shape;1364;p61"/>
          <p:cNvCxnSpPr>
            <a:endCxn id="1359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5" name="Google Shape;1365;p61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6" name="Google Shape;1366;p61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7" name="Google Shape;1367;p61"/>
          <p:cNvCxnSpPr>
            <a:endCxn id="1360" idx="0"/>
          </p:cNvCxnSpPr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8" name="Google Shape;1368;p61"/>
          <p:cNvSpPr txBox="1"/>
          <p:nvPr/>
        </p:nvSpPr>
        <p:spPr>
          <a:xfrm>
            <a:off x="225525" y="902125"/>
            <a:ext cx="236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Essa é uma SegTree!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motivador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/>
          <p:nvPr/>
        </p:nvSpPr>
        <p:spPr>
          <a:xfrm>
            <a:off x="937500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1402079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1866657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2331236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2795815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3260393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937325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600"/>
          </a:p>
        </p:txBody>
      </p:sp>
      <p:sp>
        <p:nvSpPr>
          <p:cNvPr id="126" name="Google Shape;126;p17"/>
          <p:cNvSpPr/>
          <p:nvPr/>
        </p:nvSpPr>
        <p:spPr>
          <a:xfrm>
            <a:off x="3261614" y="2240600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600"/>
          </a:p>
        </p:txBody>
      </p:sp>
      <p:sp>
        <p:nvSpPr>
          <p:cNvPr id="127" name="Google Shape;127;p17"/>
          <p:cNvSpPr/>
          <p:nvPr/>
        </p:nvSpPr>
        <p:spPr>
          <a:xfrm>
            <a:off x="1403257" y="2240613"/>
            <a:ext cx="4632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600"/>
          </a:p>
        </p:txBody>
      </p:sp>
      <p:sp>
        <p:nvSpPr>
          <p:cNvPr id="128" name="Google Shape;128;p17"/>
          <p:cNvSpPr/>
          <p:nvPr/>
        </p:nvSpPr>
        <p:spPr>
          <a:xfrm>
            <a:off x="1865757" y="2240588"/>
            <a:ext cx="4632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600"/>
          </a:p>
        </p:txBody>
      </p:sp>
      <p:sp>
        <p:nvSpPr>
          <p:cNvPr id="129" name="Google Shape;129;p17"/>
          <p:cNvSpPr/>
          <p:nvPr/>
        </p:nvSpPr>
        <p:spPr>
          <a:xfrm>
            <a:off x="2326796" y="2240613"/>
            <a:ext cx="4632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600"/>
          </a:p>
        </p:txBody>
      </p:sp>
      <p:sp>
        <p:nvSpPr>
          <p:cNvPr id="130" name="Google Shape;130;p17"/>
          <p:cNvSpPr/>
          <p:nvPr/>
        </p:nvSpPr>
        <p:spPr>
          <a:xfrm>
            <a:off x="2794198" y="2240613"/>
            <a:ext cx="4632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600"/>
          </a:p>
        </p:txBody>
      </p:sp>
      <p:sp>
        <p:nvSpPr>
          <p:cNvPr id="131" name="Google Shape;131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Soma do intervalo [L, R]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Exemplo -&gt; Query: [1, 4] = 1+5+8+0 = 14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6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SegTree</a:t>
            </a:r>
            <a:endParaRPr/>
          </a:p>
        </p:txBody>
      </p:sp>
      <p:pic>
        <p:nvPicPr>
          <p:cNvPr id="1374" name="Google Shape;137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Google Shape;1375;p62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376" name="Google Shape;1376;p62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377" name="Google Shape;1377;p62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378" name="Google Shape;1378;p62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1379" name="Google Shape;1379;p62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380" name="Google Shape;1380;p62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381" name="Google Shape;1381;p62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382" name="Google Shape;1382;p62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383" name="Google Shape;1383;p62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384" name="Google Shape;1384;p62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385" name="Google Shape;1385;p62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386" name="Google Shape;1386;p62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387" name="Google Shape;1387;p62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388" name="Google Shape;1388;p62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389" name="Google Shape;1389;p62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390" name="Google Shape;1390;p62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391" name="Google Shape;1391;p62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2" name="Google Shape;1392;p62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3" name="Google Shape;1393;p62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4" name="Google Shape;1394;p62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62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6" name="Google Shape;1396;p62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Google Shape;1397;p62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8" name="Google Shape;1398;p62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9" name="Google Shape;1399;p62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400" name="Google Shape;1400;p62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401" name="Google Shape;1401;p62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402" name="Google Shape;1402;p62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8</a:t>
            </a:r>
            <a:endParaRPr sz="1800"/>
          </a:p>
        </p:txBody>
      </p:sp>
      <p:sp>
        <p:nvSpPr>
          <p:cNvPr id="1403" name="Google Shape;1403;p62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1404" name="Google Shape;1404;p62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1405" name="Google Shape;1405;p62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406" name="Google Shape;1406;p62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1407" name="Google Shape;1407;p62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56</a:t>
            </a:r>
            <a:endParaRPr sz="1800"/>
          </a:p>
        </p:txBody>
      </p:sp>
      <p:sp>
        <p:nvSpPr>
          <p:cNvPr id="1408" name="Google Shape;1408;p62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16</a:t>
            </a:r>
            <a:endParaRPr sz="1800"/>
          </a:p>
        </p:txBody>
      </p:sp>
      <p:sp>
        <p:nvSpPr>
          <p:cNvPr id="1409" name="Google Shape;1409;p62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1410" name="Google Shape;1410;p62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411" name="Google Shape;1411;p62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13</a:t>
            </a:r>
            <a:endParaRPr sz="1800"/>
          </a:p>
        </p:txBody>
      </p:sp>
      <p:sp>
        <p:nvSpPr>
          <p:cNvPr id="1412" name="Google Shape;1412;p62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1413" name="Google Shape;1413;p62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1414" name="Google Shape;1414;p62"/>
          <p:cNvCxnSpPr>
            <a:endCxn id="1408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5" name="Google Shape;1415;p62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6" name="Google Shape;1416;p62"/>
          <p:cNvCxnSpPr>
            <a:endCxn id="1411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7" name="Google Shape;1417;p62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8" name="Google Shape;1418;p62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9" name="Google Shape;1419;p62"/>
          <p:cNvCxnSpPr>
            <a:endCxn id="1412" idx="0"/>
          </p:cNvCxnSpPr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0" name="Google Shape;1420;p62"/>
          <p:cNvSpPr/>
          <p:nvPr/>
        </p:nvSpPr>
        <p:spPr>
          <a:xfrm>
            <a:off x="7617025" y="805500"/>
            <a:ext cx="494700" cy="3577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62"/>
          <p:cNvSpPr txBox="1"/>
          <p:nvPr/>
        </p:nvSpPr>
        <p:spPr>
          <a:xfrm>
            <a:off x="8111725" y="2394000"/>
            <a:ext cx="10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h = log(n)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6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Update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6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Update</a:t>
            </a:r>
            <a:endParaRPr/>
          </a:p>
        </p:txBody>
      </p:sp>
      <p:pic>
        <p:nvPicPr>
          <p:cNvPr id="1432" name="Google Shape;143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3" name="Google Shape;1433;p64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434" name="Google Shape;1434;p64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35" name="Google Shape;1435;p64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436" name="Google Shape;1436;p64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1437" name="Google Shape;1437;p64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38" name="Google Shape;1438;p64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439" name="Google Shape;1439;p64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440" name="Google Shape;1440;p64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441" name="Google Shape;1441;p64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442" name="Google Shape;1442;p64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443" name="Google Shape;1443;p64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444" name="Google Shape;1444;p64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445" name="Google Shape;1445;p64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446" name="Google Shape;1446;p64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447" name="Google Shape;1447;p64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448" name="Google Shape;1448;p64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449" name="Google Shape;1449;p64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0" name="Google Shape;1450;p64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1" name="Google Shape;1451;p64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2" name="Google Shape;1452;p64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3" name="Google Shape;1453;p64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4" name="Google Shape;1454;p64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5" name="Google Shape;1455;p64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6" name="Google Shape;1456;p64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7" name="Google Shape;1457;p64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458" name="Google Shape;1458;p64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459" name="Google Shape;1459;p64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460" name="Google Shape;1460;p64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8</a:t>
            </a:r>
            <a:endParaRPr sz="1800"/>
          </a:p>
        </p:txBody>
      </p:sp>
      <p:sp>
        <p:nvSpPr>
          <p:cNvPr id="1461" name="Google Shape;1461;p64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1462" name="Google Shape;1462;p64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1463" name="Google Shape;1463;p64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464" name="Google Shape;1464;p64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1465" name="Google Shape;1465;p64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56</a:t>
            </a:r>
            <a:endParaRPr sz="1800"/>
          </a:p>
        </p:txBody>
      </p:sp>
      <p:sp>
        <p:nvSpPr>
          <p:cNvPr id="1466" name="Google Shape;1466;p64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16</a:t>
            </a:r>
            <a:endParaRPr sz="1800"/>
          </a:p>
        </p:txBody>
      </p:sp>
      <p:sp>
        <p:nvSpPr>
          <p:cNvPr id="1467" name="Google Shape;1467;p64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1468" name="Google Shape;1468;p64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469" name="Google Shape;1469;p64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13</a:t>
            </a:r>
            <a:endParaRPr sz="1800"/>
          </a:p>
        </p:txBody>
      </p:sp>
      <p:sp>
        <p:nvSpPr>
          <p:cNvPr id="1470" name="Google Shape;1470;p64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1471" name="Google Shape;1471;p64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1472" name="Google Shape;1472;p64"/>
          <p:cNvCxnSpPr>
            <a:endCxn id="1466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3" name="Google Shape;1473;p64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4" name="Google Shape;1474;p64"/>
          <p:cNvCxnSpPr>
            <a:endCxn id="1469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5" name="Google Shape;1475;p64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6" name="Google Shape;1476;p64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7" name="Google Shape;1477;p64"/>
          <p:cNvCxnSpPr>
            <a:endCxn id="1470" idx="0"/>
          </p:cNvCxnSpPr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8" name="Google Shape;1478;p64"/>
          <p:cNvSpPr txBox="1"/>
          <p:nvPr/>
        </p:nvSpPr>
        <p:spPr>
          <a:xfrm>
            <a:off x="6525775" y="938500"/>
            <a:ext cx="218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i=3; x=2;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6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Update</a:t>
            </a:r>
            <a:endParaRPr/>
          </a:p>
        </p:txBody>
      </p:sp>
      <p:pic>
        <p:nvPicPr>
          <p:cNvPr id="1484" name="Google Shape;148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5" name="Google Shape;1485;p65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486" name="Google Shape;1486;p65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87" name="Google Shape;1487;p65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488" name="Google Shape;1488;p65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8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89" name="Google Shape;1489;p65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90" name="Google Shape;1490;p65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491" name="Google Shape;1491;p65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492" name="Google Shape;1492;p65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493" name="Google Shape;1493;p65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494" name="Google Shape;1494;p65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495" name="Google Shape;1495;p65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496" name="Google Shape;1496;p65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497" name="Google Shape;1497;p65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498" name="Google Shape;1498;p65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499" name="Google Shape;1499;p65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500" name="Google Shape;1500;p65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501" name="Google Shape;1501;p65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2" name="Google Shape;1502;p65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65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4" name="Google Shape;1504;p65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5" name="Google Shape;1505;p65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65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7" name="Google Shape;1507;p65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65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9" name="Google Shape;1509;p65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510" name="Google Shape;1510;p65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511" name="Google Shape;1511;p65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512" name="Google Shape;1512;p65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8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513" name="Google Shape;1513;p65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1514" name="Google Shape;1514;p65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1515" name="Google Shape;1515;p65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516" name="Google Shape;1516;p65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1517" name="Google Shape;1517;p65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56</a:t>
            </a:r>
            <a:endParaRPr sz="1800"/>
          </a:p>
        </p:txBody>
      </p:sp>
      <p:sp>
        <p:nvSpPr>
          <p:cNvPr id="1518" name="Google Shape;1518;p65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16</a:t>
            </a:r>
            <a:endParaRPr sz="1800"/>
          </a:p>
        </p:txBody>
      </p:sp>
      <p:sp>
        <p:nvSpPr>
          <p:cNvPr id="1519" name="Google Shape;1519;p65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1520" name="Google Shape;1520;p65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521" name="Google Shape;1521;p65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13</a:t>
            </a:r>
            <a:endParaRPr sz="1800"/>
          </a:p>
        </p:txBody>
      </p:sp>
      <p:sp>
        <p:nvSpPr>
          <p:cNvPr id="1522" name="Google Shape;1522;p65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1523" name="Google Shape;1523;p65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1524" name="Google Shape;1524;p65"/>
          <p:cNvCxnSpPr>
            <a:endCxn id="1518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5" name="Google Shape;1525;p65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6" name="Google Shape;1526;p65"/>
          <p:cNvCxnSpPr>
            <a:endCxn id="1521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7" name="Google Shape;1527;p65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Google Shape;1528;p65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9" name="Google Shape;1529;p65"/>
          <p:cNvCxnSpPr>
            <a:endCxn id="1522" idx="0"/>
          </p:cNvCxnSpPr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0" name="Google Shape;1530;p65"/>
          <p:cNvSpPr txBox="1"/>
          <p:nvPr/>
        </p:nvSpPr>
        <p:spPr>
          <a:xfrm>
            <a:off x="6525775" y="938500"/>
            <a:ext cx="218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i=3; x=2;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6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Update</a:t>
            </a:r>
            <a:endParaRPr/>
          </a:p>
        </p:txBody>
      </p:sp>
      <p:pic>
        <p:nvPicPr>
          <p:cNvPr id="1536" name="Google Shape;153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7" name="Google Shape;1537;p66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538" name="Google Shape;1538;p66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39" name="Google Shape;1539;p66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540" name="Google Shape;1540;p66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41" name="Google Shape;1541;p66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542" name="Google Shape;1542;p66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543" name="Google Shape;1543;p66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544" name="Google Shape;1544;p66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545" name="Google Shape;1545;p66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546" name="Google Shape;1546;p66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547" name="Google Shape;1547;p66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548" name="Google Shape;1548;p66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549" name="Google Shape;1549;p66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550" name="Google Shape;1550;p66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551" name="Google Shape;1551;p66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552" name="Google Shape;1552;p66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3" name="Google Shape;1553;p66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4" name="Google Shape;1554;p66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5" name="Google Shape;1555;p66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6" name="Google Shape;1556;p66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7" name="Google Shape;1557;p66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8" name="Google Shape;1558;p66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9" name="Google Shape;1559;p66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0" name="Google Shape;1560;p66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561" name="Google Shape;1561;p66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562" name="Google Shape;1562;p66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563" name="Google Shape;1563;p66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2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564" name="Google Shape;1564;p66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1565" name="Google Shape;1565;p66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1566" name="Google Shape;1566;p66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1567" name="Google Shape;1567;p66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16</a:t>
            </a:r>
            <a:endParaRPr sz="1800"/>
          </a:p>
        </p:txBody>
      </p:sp>
      <p:sp>
        <p:nvSpPr>
          <p:cNvPr id="1568" name="Google Shape;1568;p66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569" name="Google Shape;1569;p66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13</a:t>
            </a:r>
            <a:endParaRPr sz="1800"/>
          </a:p>
        </p:txBody>
      </p:sp>
      <p:sp>
        <p:nvSpPr>
          <p:cNvPr id="1570" name="Google Shape;1570;p66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1571" name="Google Shape;1571;p66"/>
          <p:cNvCxnSpPr>
            <a:endCxn id="1567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2" name="Google Shape;1572;p66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3" name="Google Shape;1573;p66"/>
          <p:cNvCxnSpPr>
            <a:endCxn id="1569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4" name="Google Shape;1574;p66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5" name="Google Shape;1575;p66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6" name="Google Shape;1576;p66"/>
          <p:cNvCxnSpPr>
            <a:endCxn id="1577" idx="0"/>
          </p:cNvCxnSpPr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8" name="Google Shape;1578;p66"/>
          <p:cNvSpPr txBox="1"/>
          <p:nvPr/>
        </p:nvSpPr>
        <p:spPr>
          <a:xfrm>
            <a:off x="6525775" y="938500"/>
            <a:ext cx="218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i=3; x=2;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9" name="Google Shape;1579;p66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80" name="Google Shape;1580;p66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581" name="Google Shape;1581;p66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56</a:t>
            </a:r>
            <a:endParaRPr sz="1800"/>
          </a:p>
        </p:txBody>
      </p:sp>
      <p:sp>
        <p:nvSpPr>
          <p:cNvPr id="1582" name="Google Shape;1582;p66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1583" name="Google Shape;1583;p66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6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Update</a:t>
            </a:r>
            <a:endParaRPr/>
          </a:p>
        </p:txBody>
      </p:sp>
      <p:pic>
        <p:nvPicPr>
          <p:cNvPr id="1589" name="Google Shape;158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0" name="Google Shape;1590;p67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591" name="Google Shape;1591;p67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92" name="Google Shape;1592;p67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593" name="Google Shape;1593;p67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94" name="Google Shape;1594;p67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595" name="Google Shape;1595;p67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596" name="Google Shape;1596;p67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597" name="Google Shape;1597;p67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598" name="Google Shape;1598;p67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599" name="Google Shape;1599;p67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600" name="Google Shape;1600;p67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601" name="Google Shape;1601;p67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602" name="Google Shape;1602;p67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603" name="Google Shape;1603;p67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604" name="Google Shape;1604;p67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605" name="Google Shape;1605;p67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6" name="Google Shape;1606;p67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7" name="Google Shape;1607;p67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8" name="Google Shape;1608;p67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9" name="Google Shape;1609;p67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0" name="Google Shape;1610;p67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1" name="Google Shape;1611;p67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2" name="Google Shape;1612;p67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3" name="Google Shape;1613;p67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614" name="Google Shape;1614;p67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615" name="Google Shape;1615;p67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616" name="Google Shape;1616;p67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2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617" name="Google Shape;1617;p67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1618" name="Google Shape;1618;p67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1619" name="Google Shape;1619;p67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1620" name="Google Shape;1620;p67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16</a:t>
            </a:r>
            <a:endParaRPr sz="1800"/>
          </a:p>
        </p:txBody>
      </p:sp>
      <p:sp>
        <p:nvSpPr>
          <p:cNvPr id="1621" name="Google Shape;1621;p67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622" name="Google Shape;1622;p67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5+2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623" name="Google Shape;1623;p67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1624" name="Google Shape;1624;p67"/>
          <p:cNvCxnSpPr>
            <a:endCxn id="1620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5" name="Google Shape;1625;p67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6" name="Google Shape;1626;p67"/>
          <p:cNvCxnSpPr>
            <a:endCxn id="1622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7" name="Google Shape;1627;p67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8" name="Google Shape;1628;p67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9" name="Google Shape;1629;p67"/>
          <p:cNvCxnSpPr>
            <a:endCxn id="1630" idx="0"/>
          </p:cNvCxnSpPr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1" name="Google Shape;1631;p67"/>
          <p:cNvSpPr txBox="1"/>
          <p:nvPr/>
        </p:nvSpPr>
        <p:spPr>
          <a:xfrm>
            <a:off x="6525775" y="938500"/>
            <a:ext cx="218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i=3; x=2;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2" name="Google Shape;1632;p67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633" name="Google Shape;1633;p67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634" name="Google Shape;1634;p67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56</a:t>
            </a:r>
            <a:endParaRPr sz="1800"/>
          </a:p>
        </p:txBody>
      </p:sp>
      <p:sp>
        <p:nvSpPr>
          <p:cNvPr id="1635" name="Google Shape;1635;p67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1636" name="Google Shape;1636;p67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6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Update</a:t>
            </a:r>
            <a:endParaRPr/>
          </a:p>
        </p:txBody>
      </p:sp>
      <p:pic>
        <p:nvPicPr>
          <p:cNvPr id="1642" name="Google Shape;164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68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644" name="Google Shape;1644;p68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645" name="Google Shape;1645;p68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646" name="Google Shape;1646;p68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47" name="Google Shape;1647;p68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648" name="Google Shape;1648;p68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649" name="Google Shape;1649;p68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650" name="Google Shape;1650;p68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651" name="Google Shape;1651;p68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652" name="Google Shape;1652;p68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653" name="Google Shape;1653;p68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654" name="Google Shape;1654;p68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655" name="Google Shape;1655;p68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656" name="Google Shape;1656;p68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657" name="Google Shape;1657;p68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658" name="Google Shape;1658;p68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9" name="Google Shape;1659;p68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0" name="Google Shape;1660;p68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1" name="Google Shape;1661;p68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2" name="Google Shape;1662;p68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3" name="Google Shape;1663;p68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4" name="Google Shape;1664;p68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5" name="Google Shape;1665;p68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6" name="Google Shape;1666;p68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667" name="Google Shape;1667;p68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668" name="Google Shape;1668;p68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669" name="Google Shape;1669;p68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2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670" name="Google Shape;1670;p68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1671" name="Google Shape;1671;p68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1672" name="Google Shape;1672;p68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1673" name="Google Shape;1673;p68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16</a:t>
            </a:r>
            <a:endParaRPr sz="1800"/>
          </a:p>
        </p:txBody>
      </p:sp>
      <p:sp>
        <p:nvSpPr>
          <p:cNvPr id="1674" name="Google Shape;1674;p68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675" name="Google Shape;1675;p68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7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676" name="Google Shape;1676;p68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1677" name="Google Shape;1677;p68"/>
          <p:cNvCxnSpPr>
            <a:endCxn id="1673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8" name="Google Shape;1678;p68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9" name="Google Shape;1679;p68"/>
          <p:cNvCxnSpPr>
            <a:endCxn id="1675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0" name="Google Shape;1680;p68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1" name="Google Shape;1681;p68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2" name="Google Shape;1682;p68"/>
          <p:cNvCxnSpPr>
            <a:endCxn id="1683" idx="0"/>
          </p:cNvCxnSpPr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4" name="Google Shape;1684;p68"/>
          <p:cNvSpPr txBox="1"/>
          <p:nvPr/>
        </p:nvSpPr>
        <p:spPr>
          <a:xfrm>
            <a:off x="6525775" y="938500"/>
            <a:ext cx="218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i=3; x=2;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5" name="Google Shape;1685;p68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686" name="Google Shape;1686;p68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687" name="Google Shape;1687;p68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56</a:t>
            </a:r>
            <a:endParaRPr sz="1800"/>
          </a:p>
        </p:txBody>
      </p:sp>
      <p:sp>
        <p:nvSpPr>
          <p:cNvPr id="1688" name="Google Shape;1688;p68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1689" name="Google Shape;1689;p68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6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Update</a:t>
            </a:r>
            <a:endParaRPr/>
          </a:p>
        </p:txBody>
      </p:sp>
      <p:pic>
        <p:nvPicPr>
          <p:cNvPr id="1695" name="Google Shape;169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6" name="Google Shape;1696;p69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697" name="Google Shape;1697;p69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698" name="Google Shape;1698;p69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699" name="Google Shape;1699;p69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00" name="Google Shape;1700;p69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701" name="Google Shape;1701;p69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702" name="Google Shape;1702;p69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703" name="Google Shape;1703;p69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704" name="Google Shape;1704;p69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705" name="Google Shape;1705;p69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706" name="Google Shape;1706;p69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707" name="Google Shape;1707;p69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708" name="Google Shape;1708;p69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709" name="Google Shape;1709;p69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710" name="Google Shape;1710;p69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711" name="Google Shape;1711;p69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2" name="Google Shape;1712;p69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3" name="Google Shape;1713;p69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4" name="Google Shape;1714;p69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5" name="Google Shape;1715;p69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6" name="Google Shape;1716;p69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7" name="Google Shape;1717;p69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8" name="Google Shape;1718;p69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9" name="Google Shape;1719;p69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720" name="Google Shape;1720;p69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721" name="Google Shape;1721;p69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722" name="Google Shape;1722;p69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2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723" name="Google Shape;1723;p69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1724" name="Google Shape;1724;p69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1725" name="Google Shape;1725;p69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1726" name="Google Shape;1726;p69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3+7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727" name="Google Shape;1727;p69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728" name="Google Shape;1728;p69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7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729" name="Google Shape;1729;p69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1730" name="Google Shape;1730;p69"/>
          <p:cNvCxnSpPr>
            <a:endCxn id="1726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1" name="Google Shape;1731;p69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2" name="Google Shape;1732;p69"/>
          <p:cNvCxnSpPr>
            <a:endCxn id="1728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3" name="Google Shape;1733;p69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4" name="Google Shape;1734;p69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5" name="Google Shape;1735;p69"/>
          <p:cNvCxnSpPr>
            <a:endCxn id="1736" idx="0"/>
          </p:cNvCxnSpPr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7" name="Google Shape;1737;p69"/>
          <p:cNvSpPr txBox="1"/>
          <p:nvPr/>
        </p:nvSpPr>
        <p:spPr>
          <a:xfrm>
            <a:off x="6525775" y="938500"/>
            <a:ext cx="218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i=3; x=2;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8" name="Google Shape;1738;p69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739" name="Google Shape;1739;p69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740" name="Google Shape;1740;p69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56</a:t>
            </a:r>
            <a:endParaRPr sz="1800"/>
          </a:p>
        </p:txBody>
      </p:sp>
      <p:sp>
        <p:nvSpPr>
          <p:cNvPr id="1741" name="Google Shape;1741;p69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1742" name="Google Shape;1742;p69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7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Update</a:t>
            </a:r>
            <a:endParaRPr/>
          </a:p>
        </p:txBody>
      </p:sp>
      <p:pic>
        <p:nvPicPr>
          <p:cNvPr id="1748" name="Google Shape;174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9" name="Google Shape;1749;p70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750" name="Google Shape;1750;p70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751" name="Google Shape;1751;p70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752" name="Google Shape;1752;p70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53" name="Google Shape;1753;p70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754" name="Google Shape;1754;p70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755" name="Google Shape;1755;p70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756" name="Google Shape;1756;p70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757" name="Google Shape;1757;p70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758" name="Google Shape;1758;p70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759" name="Google Shape;1759;p70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760" name="Google Shape;1760;p70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761" name="Google Shape;1761;p70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762" name="Google Shape;1762;p70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763" name="Google Shape;1763;p70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764" name="Google Shape;1764;p70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5" name="Google Shape;1765;p70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6" name="Google Shape;1766;p70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7" name="Google Shape;1767;p70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8" name="Google Shape;1768;p70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9" name="Google Shape;1769;p70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0" name="Google Shape;1770;p70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1" name="Google Shape;1771;p70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2" name="Google Shape;1772;p70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773" name="Google Shape;1773;p70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774" name="Google Shape;1774;p70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775" name="Google Shape;1775;p70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2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776" name="Google Shape;1776;p70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1777" name="Google Shape;1777;p70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1778" name="Google Shape;1778;p70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1779" name="Google Shape;1779;p70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10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780" name="Google Shape;1780;p70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781" name="Google Shape;1781;p70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7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782" name="Google Shape;1782;p70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1783" name="Google Shape;1783;p70"/>
          <p:cNvCxnSpPr>
            <a:endCxn id="1779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4" name="Google Shape;1784;p70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5" name="Google Shape;1785;p70"/>
          <p:cNvCxnSpPr>
            <a:endCxn id="1781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6" name="Google Shape;1786;p70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7" name="Google Shape;1787;p70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8" name="Google Shape;1788;p70"/>
          <p:cNvCxnSpPr>
            <a:endCxn id="1789" idx="0"/>
          </p:cNvCxnSpPr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0" name="Google Shape;1790;p70"/>
          <p:cNvSpPr txBox="1"/>
          <p:nvPr/>
        </p:nvSpPr>
        <p:spPr>
          <a:xfrm>
            <a:off x="6525775" y="938500"/>
            <a:ext cx="218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i=3; x=2;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1" name="Google Shape;1791;p70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792" name="Google Shape;1792;p70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793" name="Google Shape;1793;p70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56</a:t>
            </a:r>
            <a:endParaRPr sz="1800"/>
          </a:p>
        </p:txBody>
      </p:sp>
      <p:sp>
        <p:nvSpPr>
          <p:cNvPr id="1794" name="Google Shape;1794;p70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1795" name="Google Shape;1795;p70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7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Update</a:t>
            </a:r>
            <a:endParaRPr/>
          </a:p>
        </p:txBody>
      </p:sp>
      <p:pic>
        <p:nvPicPr>
          <p:cNvPr id="1801" name="Google Shape;180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2" name="Google Shape;1802;p71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803" name="Google Shape;1803;p71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804" name="Google Shape;1804;p71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805" name="Google Shape;1805;p71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06" name="Google Shape;1806;p71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807" name="Google Shape;1807;p71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808" name="Google Shape;1808;p71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809" name="Google Shape;1809;p71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810" name="Google Shape;1810;p71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811" name="Google Shape;1811;p71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812" name="Google Shape;1812;p71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813" name="Google Shape;1813;p71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814" name="Google Shape;1814;p71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815" name="Google Shape;1815;p71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816" name="Google Shape;1816;p71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817" name="Google Shape;1817;p71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8" name="Google Shape;1818;p71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9" name="Google Shape;1819;p71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0" name="Google Shape;1820;p71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1" name="Google Shape;1821;p71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2" name="Google Shape;1822;p71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3" name="Google Shape;1823;p71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4" name="Google Shape;1824;p71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5" name="Google Shape;1825;p71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826" name="Google Shape;1826;p71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827" name="Google Shape;1827;p71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828" name="Google Shape;1828;p71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2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829" name="Google Shape;1829;p71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1830" name="Google Shape;1830;p71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1831" name="Google Shape;1831;p71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1832" name="Google Shape;1832;p71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10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833" name="Google Shape;1833;p71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834" name="Google Shape;1834;p71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7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835" name="Google Shape;1835;p71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1836" name="Google Shape;1836;p71"/>
          <p:cNvCxnSpPr>
            <a:endCxn id="1832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7" name="Google Shape;1837;p71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8" name="Google Shape;1838;p71"/>
          <p:cNvCxnSpPr>
            <a:endCxn id="1834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9" name="Google Shape;1839;p71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0" name="Google Shape;1840;p71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1" name="Google Shape;1841;p71"/>
          <p:cNvCxnSpPr>
            <a:endCxn id="1842" idx="0"/>
          </p:cNvCxnSpPr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3" name="Google Shape;1843;p71"/>
          <p:cNvSpPr txBox="1"/>
          <p:nvPr/>
        </p:nvSpPr>
        <p:spPr>
          <a:xfrm>
            <a:off x="6525775" y="938500"/>
            <a:ext cx="218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i=3; x=2;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4" name="Google Shape;1844;p71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845" name="Google Shape;1845;p71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846" name="Google Shape;1846;p71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50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847" name="Google Shape;1847;p71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1848" name="Google Shape;1848;p71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motivador</a:t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/>
          <p:nvPr/>
        </p:nvSpPr>
        <p:spPr>
          <a:xfrm>
            <a:off x="937500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1402079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1866657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2331236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2795815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260393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937488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1402066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1866645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2331223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2795802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3260381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472913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937325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600"/>
          </a:p>
        </p:txBody>
      </p:sp>
      <p:sp>
        <p:nvSpPr>
          <p:cNvPr id="152" name="Google Shape;152;p18"/>
          <p:cNvSpPr/>
          <p:nvPr/>
        </p:nvSpPr>
        <p:spPr>
          <a:xfrm>
            <a:off x="3261614" y="2240600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600"/>
          </a:p>
        </p:txBody>
      </p:sp>
      <p:sp>
        <p:nvSpPr>
          <p:cNvPr id="153" name="Google Shape;153;p18"/>
          <p:cNvSpPr/>
          <p:nvPr/>
        </p:nvSpPr>
        <p:spPr>
          <a:xfrm>
            <a:off x="1403257" y="2240613"/>
            <a:ext cx="4632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600"/>
          </a:p>
        </p:txBody>
      </p:sp>
      <p:sp>
        <p:nvSpPr>
          <p:cNvPr id="154" name="Google Shape;154;p18"/>
          <p:cNvSpPr/>
          <p:nvPr/>
        </p:nvSpPr>
        <p:spPr>
          <a:xfrm>
            <a:off x="1865757" y="2240588"/>
            <a:ext cx="4632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600"/>
          </a:p>
        </p:txBody>
      </p:sp>
      <p:sp>
        <p:nvSpPr>
          <p:cNvPr id="155" name="Google Shape;155;p18"/>
          <p:cNvSpPr/>
          <p:nvPr/>
        </p:nvSpPr>
        <p:spPr>
          <a:xfrm>
            <a:off x="2326796" y="2240613"/>
            <a:ext cx="4632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600"/>
          </a:p>
        </p:txBody>
      </p:sp>
      <p:sp>
        <p:nvSpPr>
          <p:cNvPr id="156" name="Google Shape;156;p18"/>
          <p:cNvSpPr/>
          <p:nvPr/>
        </p:nvSpPr>
        <p:spPr>
          <a:xfrm>
            <a:off x="2794198" y="2240613"/>
            <a:ext cx="4632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600"/>
          </a:p>
        </p:txBody>
      </p:sp>
      <p:sp>
        <p:nvSpPr>
          <p:cNvPr id="157" name="Google Shape;157;p18"/>
          <p:cNvSpPr txBox="1"/>
          <p:nvPr/>
        </p:nvSpPr>
        <p:spPr>
          <a:xfrm>
            <a:off x="472925" y="3203900"/>
            <a:ext cx="24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Vetor de soma acumulada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Soma do intervalo [L, R]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Exemplo -&gt; Query: [1, 4] = 1+5+8+0 = 14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7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Update</a:t>
            </a:r>
            <a:endParaRPr/>
          </a:p>
        </p:txBody>
      </p:sp>
      <p:pic>
        <p:nvPicPr>
          <p:cNvPr id="1854" name="Google Shape;185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5" name="Google Shape;1855;p72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856" name="Google Shape;1856;p72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857" name="Google Shape;1857;p72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858" name="Google Shape;1858;p72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859" name="Google Shape;1859;p72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860" name="Google Shape;1860;p72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861" name="Google Shape;1861;p72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862" name="Google Shape;1862;p72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863" name="Google Shape;1863;p72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864" name="Google Shape;1864;p72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865" name="Google Shape;1865;p72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866" name="Google Shape;1866;p72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867" name="Google Shape;1867;p72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868" name="Google Shape;1868;p72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869" name="Google Shape;1869;p72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870" name="Google Shape;1870;p72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1" name="Google Shape;1871;p72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2" name="Google Shape;1872;p72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3" name="Google Shape;1873;p72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4" name="Google Shape;1874;p72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5" name="Google Shape;1875;p72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6" name="Google Shape;1876;p72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7" name="Google Shape;1877;p72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8" name="Google Shape;1878;p72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879" name="Google Shape;1879;p72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880" name="Google Shape;1880;p72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881" name="Google Shape;1881;p72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882" name="Google Shape;1882;p72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1883" name="Google Shape;1883;p72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1884" name="Google Shape;1884;p72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1885" name="Google Shape;1885;p72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1886" name="Google Shape;1886;p72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887" name="Google Shape;1887;p72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1888" name="Google Shape;1888;p72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1889" name="Google Shape;1889;p72"/>
          <p:cNvCxnSpPr>
            <a:endCxn id="1885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0" name="Google Shape;1890;p72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1" name="Google Shape;1891;p72"/>
          <p:cNvCxnSpPr>
            <a:endCxn id="1887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2" name="Google Shape;1892;p72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3" name="Google Shape;1893;p72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4" name="Google Shape;1894;p72"/>
          <p:cNvCxnSpPr>
            <a:endCxn id="1895" idx="0"/>
          </p:cNvCxnSpPr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6" name="Google Shape;1896;p72"/>
          <p:cNvSpPr txBox="1"/>
          <p:nvPr/>
        </p:nvSpPr>
        <p:spPr>
          <a:xfrm>
            <a:off x="6525775" y="938500"/>
            <a:ext cx="218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i=3; x=2;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7" name="Google Shape;1897;p72"/>
          <p:cNvSpPr txBox="1"/>
          <p:nvPr/>
        </p:nvSpPr>
        <p:spPr>
          <a:xfrm>
            <a:off x="327375" y="1011250"/>
            <a:ext cx="231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O(log(n))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Altura da árvore é log(n)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8" name="Google Shape;1898;p72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899" name="Google Shape;1899;p72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900" name="Google Shape;1900;p72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1901" name="Google Shape;1901;p72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1902" name="Google Shape;1902;p72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7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7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1913" name="Google Shape;191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p74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915" name="Google Shape;1915;p74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916" name="Google Shape;1916;p74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917" name="Google Shape;1917;p74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918" name="Google Shape;1918;p74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919" name="Google Shape;1919;p74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920" name="Google Shape;1920;p74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921" name="Google Shape;1921;p74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922" name="Google Shape;1922;p74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923" name="Google Shape;1923;p74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924" name="Google Shape;1924;p74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925" name="Google Shape;1925;p74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926" name="Google Shape;1926;p74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927" name="Google Shape;1927;p74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928" name="Google Shape;1928;p74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929" name="Google Shape;1929;p74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0" name="Google Shape;1930;p74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1" name="Google Shape;1931;p74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2" name="Google Shape;1932;p74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3" name="Google Shape;1933;p74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4" name="Google Shape;1934;p74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5" name="Google Shape;1935;p74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6" name="Google Shape;1936;p74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7" name="Google Shape;1937;p74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938" name="Google Shape;1938;p74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939" name="Google Shape;1939;p74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940" name="Google Shape;1940;p74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941" name="Google Shape;1941;p74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1942" name="Google Shape;1942;p74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1943" name="Google Shape;1943;p74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1944" name="Google Shape;1944;p74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1945" name="Google Shape;1945;p74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946" name="Google Shape;1946;p74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1947" name="Google Shape;1947;p74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1948" name="Google Shape;1948;p74"/>
          <p:cNvCxnSpPr>
            <a:endCxn id="1944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9" name="Google Shape;1949;p74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0" name="Google Shape;1950;p74"/>
          <p:cNvCxnSpPr>
            <a:endCxn id="1946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1" name="Google Shape;1951;p74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2" name="Google Shape;1952;p74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3" name="Google Shape;1953;p74"/>
          <p:cNvCxnSpPr>
            <a:endCxn id="1954" idx="0"/>
          </p:cNvCxnSpPr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5" name="Google Shape;1955;p74"/>
          <p:cNvSpPr txBox="1"/>
          <p:nvPr/>
        </p:nvSpPr>
        <p:spPr>
          <a:xfrm>
            <a:off x="6525775" y="938500"/>
            <a:ext cx="218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6" name="Google Shape;1956;p74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957" name="Google Shape;1957;p74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958" name="Google Shape;1958;p74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1959" name="Google Shape;1959;p74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1960" name="Google Shape;1960;p74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7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1966" name="Google Shape;196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7" name="Google Shape;1967;p75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968" name="Google Shape;1968;p75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969" name="Google Shape;1969;p75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970" name="Google Shape;1970;p75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971" name="Google Shape;1971;p75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972" name="Google Shape;1972;p75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1973" name="Google Shape;1973;p75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974" name="Google Shape;1974;p75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1975" name="Google Shape;1975;p75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1976" name="Google Shape;1976;p75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1977" name="Google Shape;1977;p75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1978" name="Google Shape;1978;p75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1979" name="Google Shape;1979;p75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1980" name="Google Shape;1980;p75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1981" name="Google Shape;1981;p75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1982" name="Google Shape;1982;p75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3" name="Google Shape;1983;p75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4" name="Google Shape;1984;p75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5" name="Google Shape;1985;p75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6" name="Google Shape;1986;p75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7" name="Google Shape;1987;p75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8" name="Google Shape;1988;p75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9" name="Google Shape;1989;p75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0" name="Google Shape;1990;p75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991" name="Google Shape;1991;p75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1992" name="Google Shape;1992;p75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993" name="Google Shape;1993;p75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994" name="Google Shape;1994;p75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1995" name="Google Shape;1995;p75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1996" name="Google Shape;1996;p75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1997" name="Google Shape;1997;p75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1998" name="Google Shape;1998;p75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999" name="Google Shape;1999;p75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000" name="Google Shape;2000;p75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2001" name="Google Shape;2001;p75"/>
          <p:cNvCxnSpPr>
            <a:endCxn id="1997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2" name="Google Shape;2002;p75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3" name="Google Shape;2003;p75"/>
          <p:cNvCxnSpPr>
            <a:endCxn id="1999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4" name="Google Shape;2004;p75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5" name="Google Shape;2005;p75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6" name="Google Shape;2006;p75"/>
          <p:cNvCxnSpPr>
            <a:endCxn id="2007" idx="0"/>
          </p:cNvCxnSpPr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8" name="Google Shape;2008;p75"/>
          <p:cNvSpPr txBox="1"/>
          <p:nvPr/>
        </p:nvSpPr>
        <p:spPr>
          <a:xfrm>
            <a:off x="6525775" y="938500"/>
            <a:ext cx="218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9" name="Google Shape;2009;p75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010" name="Google Shape;2010;p75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011" name="Google Shape;2011;p75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2012" name="Google Shape;2012;p75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2013" name="Google Shape;2013;p75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7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2019" name="Google Shape;201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p76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021" name="Google Shape;2021;p76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022" name="Google Shape;2022;p76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023" name="Google Shape;2023;p76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024" name="Google Shape;2024;p76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2025" name="Google Shape;2025;p76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2026" name="Google Shape;2026;p76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027" name="Google Shape;2027;p76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2028" name="Google Shape;2028;p76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2029" name="Google Shape;2029;p76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2030" name="Google Shape;2030;p76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2031" name="Google Shape;2031;p76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2032" name="Google Shape;2032;p76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2033" name="Google Shape;2033;p76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2034" name="Google Shape;2034;p76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2035" name="Google Shape;2035;p76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6" name="Google Shape;2036;p76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7" name="Google Shape;2037;p76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8" name="Google Shape;2038;p76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9" name="Google Shape;2039;p76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0" name="Google Shape;2040;p76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1" name="Google Shape;2041;p76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2" name="Google Shape;2042;p76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3" name="Google Shape;2043;p76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044" name="Google Shape;2044;p76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045" name="Google Shape;2045;p76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2046" name="Google Shape;2046;p76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047" name="Google Shape;2047;p76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2048" name="Google Shape;2048;p76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049" name="Google Shape;2049;p76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2050" name="Google Shape;2050;p76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2051" name="Google Shape;2051;p76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2052" name="Google Shape;2052;p76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053" name="Google Shape;2053;p76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2054" name="Google Shape;2054;p76"/>
          <p:cNvCxnSpPr>
            <a:endCxn id="2050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5" name="Google Shape;2055;p76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6" name="Google Shape;2056;p76"/>
          <p:cNvCxnSpPr>
            <a:endCxn id="2052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7" name="Google Shape;2057;p76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8" name="Google Shape;2058;p76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9" name="Google Shape;2059;p76"/>
          <p:cNvCxnSpPr>
            <a:endCxn id="2060" idx="0"/>
          </p:cNvCxnSpPr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1" name="Google Shape;2061;p76"/>
          <p:cNvSpPr txBox="1"/>
          <p:nvPr/>
        </p:nvSpPr>
        <p:spPr>
          <a:xfrm>
            <a:off x="6525775" y="938500"/>
            <a:ext cx="218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2" name="Google Shape;2062;p76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3" name="Google Shape;2063;p76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064" name="Google Shape;2064;p76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065" name="Google Shape;2065;p76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2066" name="Google Shape;2066;p76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2067" name="Google Shape;2067;p76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7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2073" name="Google Shape;207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4" name="Google Shape;2074;p77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075" name="Google Shape;2075;p77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076" name="Google Shape;2076;p77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077" name="Google Shape;2077;p77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078" name="Google Shape;2078;p77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079" name="Google Shape;2079;p77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2080" name="Google Shape;2080;p77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2081" name="Google Shape;2081;p77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082" name="Google Shape;2082;p77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2083" name="Google Shape;2083;p77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2084" name="Google Shape;2084;p77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2085" name="Google Shape;2085;p77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2086" name="Google Shape;2086;p77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2087" name="Google Shape;2087;p77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2088" name="Google Shape;2088;p77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2089" name="Google Shape;2089;p77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2090" name="Google Shape;2090;p77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1" name="Google Shape;2091;p77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2" name="Google Shape;2092;p77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3" name="Google Shape;2093;p77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4" name="Google Shape;2094;p77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5" name="Google Shape;2095;p77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6" name="Google Shape;2096;p77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7" name="Google Shape;2097;p77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8" name="Google Shape;2098;p77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099" name="Google Shape;2099;p77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100" name="Google Shape;2100;p77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2101" name="Google Shape;2101;p77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102" name="Google Shape;2102;p77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2103" name="Google Shape;2103;p77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104" name="Google Shape;2104;p77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105" name="Google Shape;2105;p77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2106" name="Google Shape;2106;p77"/>
          <p:cNvSpPr/>
          <p:nvPr/>
        </p:nvSpPr>
        <p:spPr>
          <a:xfrm>
            <a:off x="568974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2107" name="Google Shape;2107;p77"/>
          <p:cNvSpPr/>
          <p:nvPr/>
        </p:nvSpPr>
        <p:spPr>
          <a:xfrm>
            <a:off x="427435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2108" name="Google Shape;2108;p77"/>
          <p:cNvSpPr/>
          <p:nvPr/>
        </p:nvSpPr>
        <p:spPr>
          <a:xfrm>
            <a:off x="713118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2109" name="Google Shape;2109;p77"/>
          <p:cNvSpPr/>
          <p:nvPr/>
        </p:nvSpPr>
        <p:spPr>
          <a:xfrm>
            <a:off x="356933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2110" name="Google Shape;2110;p77"/>
          <p:cNvSpPr/>
          <p:nvPr/>
        </p:nvSpPr>
        <p:spPr>
          <a:xfrm>
            <a:off x="499774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111" name="Google Shape;2111;p77"/>
          <p:cNvSpPr/>
          <p:nvPr/>
        </p:nvSpPr>
        <p:spPr>
          <a:xfrm>
            <a:off x="642615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2112" name="Google Shape;2112;p77"/>
          <p:cNvSpPr/>
          <p:nvPr/>
        </p:nvSpPr>
        <p:spPr>
          <a:xfrm>
            <a:off x="785457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2113" name="Google Shape;2113;p77"/>
          <p:cNvCxnSpPr>
            <a:endCxn id="2107" idx="0"/>
          </p:cNvCxnSpPr>
          <p:nvPr/>
        </p:nvCxnSpPr>
        <p:spPr>
          <a:xfrm flipH="1">
            <a:off x="462685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4" name="Google Shape;2114;p77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5" name="Google Shape;2115;p77"/>
          <p:cNvCxnSpPr>
            <a:endCxn id="2110" idx="0"/>
          </p:cNvCxnSpPr>
          <p:nvPr/>
        </p:nvCxnSpPr>
        <p:spPr>
          <a:xfrm>
            <a:off x="479314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6" name="Google Shape;2116;p77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7" name="Google Shape;2117;p77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8" name="Google Shape;2118;p77"/>
          <p:cNvCxnSpPr>
            <a:endCxn id="2111" idx="0"/>
          </p:cNvCxnSpPr>
          <p:nvPr/>
        </p:nvCxnSpPr>
        <p:spPr>
          <a:xfrm flipH="1">
            <a:off x="677865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9" name="Google Shape;2119;p77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0" name="Google Shape;2120;p77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1" name="Google Shape;2121;p77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7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2127" name="Google Shape;212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8" name="Google Shape;2128;p78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129" name="Google Shape;2129;p78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130" name="Google Shape;2130;p78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131" name="Google Shape;2131;p78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132" name="Google Shape;2132;p78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133" name="Google Shape;2133;p78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2134" name="Google Shape;2134;p78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2135" name="Google Shape;2135;p78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136" name="Google Shape;2136;p78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2137" name="Google Shape;2137;p78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2138" name="Google Shape;2138;p78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2139" name="Google Shape;2139;p78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2140" name="Google Shape;2140;p78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2141" name="Google Shape;2141;p78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2142" name="Google Shape;2142;p78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2143" name="Google Shape;2143;p78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2144" name="Google Shape;2144;p78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5" name="Google Shape;2145;p78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6" name="Google Shape;2146;p78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7" name="Google Shape;2147;p78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8" name="Google Shape;2148;p78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9" name="Google Shape;2149;p78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0" name="Google Shape;2150;p78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1" name="Google Shape;2151;p78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2" name="Google Shape;2152;p78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153" name="Google Shape;2153;p78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154" name="Google Shape;2154;p78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2155" name="Google Shape;2155;p78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156" name="Google Shape;2156;p78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2157" name="Google Shape;2157;p78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158" name="Google Shape;2158;p78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159" name="Google Shape;2159;p78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2160" name="Google Shape;2160;p78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2161" name="Google Shape;2161;p78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2162" name="Google Shape;2162;p78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2163" name="Google Shape;2163;p78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2164" name="Google Shape;2164;p78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165" name="Google Shape;2165;p78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2166" name="Google Shape;2166;p78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2167" name="Google Shape;2167;p78"/>
          <p:cNvCxnSpPr>
            <a:endCxn id="2161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8" name="Google Shape;2168;p78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9" name="Google Shape;2169;p78"/>
          <p:cNvCxnSpPr>
            <a:endCxn id="2164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0" name="Google Shape;2170;p78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1" name="Google Shape;2171;p78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2" name="Google Shape;2172;p78"/>
          <p:cNvCxnSpPr>
            <a:endCxn id="2165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3" name="Google Shape;2173;p78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4" name="Google Shape;2174;p78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5" name="Google Shape;2175;p78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79"/>
          <p:cNvSpPr/>
          <p:nvPr/>
        </p:nvSpPr>
        <p:spPr>
          <a:xfrm>
            <a:off x="4631825" y="805500"/>
            <a:ext cx="21519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79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2182" name="Google Shape;2182;p7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2183" name="Google Shape;21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4" name="Google Shape;2184;p79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185" name="Google Shape;2185;p79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186" name="Google Shape;2186;p79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187" name="Google Shape;2187;p79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188" name="Google Shape;2188;p79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2189" name="Google Shape;2189;p79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2190" name="Google Shape;2190;p79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191" name="Google Shape;2191;p79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2192" name="Google Shape;2192;p79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2193" name="Google Shape;2193;p79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2194" name="Google Shape;2194;p79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2195" name="Google Shape;2195;p79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2196" name="Google Shape;2196;p79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2197" name="Google Shape;2197;p79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2198" name="Google Shape;2198;p79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2199" name="Google Shape;2199;p79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0" name="Google Shape;2200;p79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1" name="Google Shape;2201;p79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2" name="Google Shape;2202;p79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3" name="Google Shape;2203;p79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4" name="Google Shape;2204;p79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5" name="Google Shape;2205;p79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6" name="Google Shape;2206;p79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7" name="Google Shape;2207;p79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208" name="Google Shape;2208;p79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209" name="Google Shape;2209;p79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2210" name="Google Shape;2210;p79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211" name="Google Shape;2211;p79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2212" name="Google Shape;2212;p79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213" name="Google Shape;2213;p79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2214" name="Google Shape;2214;p79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2215" name="Google Shape;2215;p79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2216" name="Google Shape;2216;p79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217" name="Google Shape;2217;p79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2218" name="Google Shape;2218;p79"/>
          <p:cNvCxnSpPr>
            <a:endCxn id="2214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9" name="Google Shape;2219;p79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0" name="Google Shape;2220;p79"/>
          <p:cNvCxnSpPr>
            <a:endCxn id="2216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1" name="Google Shape;2221;p79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2" name="Google Shape;2222;p79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3" name="Google Shape;2223;p79"/>
          <p:cNvCxnSpPr>
            <a:endCxn id="2224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5" name="Google Shape;2225;p79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6" name="Google Shape;2226;p79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7" name="Google Shape;2227;p79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228" name="Google Shape;2228;p79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229" name="Google Shape;2229;p79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2230" name="Google Shape;2230;p79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2231" name="Google Shape;2231;p79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80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2237" name="Google Shape;2237;p8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2238" name="Google Shape;223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9" name="Google Shape;2239;p80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240" name="Google Shape;2240;p80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241" name="Google Shape;2241;p80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242" name="Google Shape;2242;p80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243" name="Google Shape;2243;p80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2244" name="Google Shape;2244;p80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2245" name="Google Shape;2245;p80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246" name="Google Shape;2246;p80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2247" name="Google Shape;2247;p80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2248" name="Google Shape;2248;p80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2249" name="Google Shape;2249;p80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2250" name="Google Shape;2250;p80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2251" name="Google Shape;2251;p80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2252" name="Google Shape;2252;p80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2253" name="Google Shape;2253;p80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2254" name="Google Shape;2254;p80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5" name="Google Shape;2255;p80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6" name="Google Shape;2256;p80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7" name="Google Shape;2257;p80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8" name="Google Shape;2258;p80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9" name="Google Shape;2259;p80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0" name="Google Shape;2260;p80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1" name="Google Shape;2261;p80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2" name="Google Shape;2262;p80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263" name="Google Shape;2263;p80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264" name="Google Shape;2264;p80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2265" name="Google Shape;2265;p80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266" name="Google Shape;2266;p80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2267" name="Google Shape;2267;p80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268" name="Google Shape;2268;p80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2269" name="Google Shape;2269;p80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2270" name="Google Shape;2270;p80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2271" name="Google Shape;2271;p80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272" name="Google Shape;2272;p80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2273" name="Google Shape;2273;p80"/>
          <p:cNvCxnSpPr>
            <a:endCxn id="2269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4" name="Google Shape;2274;p80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5" name="Google Shape;2275;p80"/>
          <p:cNvCxnSpPr>
            <a:endCxn id="2271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6" name="Google Shape;2276;p80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7" name="Google Shape;2277;p80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8" name="Google Shape;2278;p80"/>
          <p:cNvCxnSpPr>
            <a:endCxn id="2279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0" name="Google Shape;2280;p80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1" name="Google Shape;2281;p80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2" name="Google Shape;2282;p80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283" name="Google Shape;2283;p80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284" name="Google Shape;2284;p80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2285" name="Google Shape;2285;p80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2286" name="Google Shape;2286;p80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81"/>
          <p:cNvSpPr/>
          <p:nvPr/>
        </p:nvSpPr>
        <p:spPr>
          <a:xfrm>
            <a:off x="4645337" y="1717125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81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2293" name="Google Shape;2293;p8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2294" name="Google Shape;2294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5" name="Google Shape;2295;p81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296" name="Google Shape;2296;p81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297" name="Google Shape;2297;p81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298" name="Google Shape;2298;p81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299" name="Google Shape;2299;p81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2300" name="Google Shape;2300;p81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2301" name="Google Shape;2301;p81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302" name="Google Shape;2302;p81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2303" name="Google Shape;2303;p81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2304" name="Google Shape;2304;p81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2305" name="Google Shape;2305;p81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2306" name="Google Shape;2306;p81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2307" name="Google Shape;2307;p81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2308" name="Google Shape;2308;p81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2309" name="Google Shape;2309;p81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2310" name="Google Shape;2310;p81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1" name="Google Shape;2311;p81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2" name="Google Shape;2312;p81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3" name="Google Shape;2313;p81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4" name="Google Shape;2314;p81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5" name="Google Shape;2315;p81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6" name="Google Shape;2316;p81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7" name="Google Shape;2317;p81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8" name="Google Shape;2318;p81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319" name="Google Shape;2319;p81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320" name="Google Shape;2320;p81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2321" name="Google Shape;2321;p81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322" name="Google Shape;2322;p81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2323" name="Google Shape;2323;p81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324" name="Google Shape;2324;p81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2325" name="Google Shape;2325;p81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2326" name="Google Shape;2326;p81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327" name="Google Shape;2327;p81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2328" name="Google Shape;2328;p81"/>
          <p:cNvCxnSpPr>
            <a:endCxn id="2292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9" name="Google Shape;2329;p81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0" name="Google Shape;2330;p81"/>
          <p:cNvCxnSpPr>
            <a:endCxn id="2326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1" name="Google Shape;2331;p81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2" name="Google Shape;2332;p81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3" name="Google Shape;2333;p81"/>
          <p:cNvCxnSpPr>
            <a:endCxn id="2334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5" name="Google Shape;2335;p81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6" name="Google Shape;2336;p81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7" name="Google Shape;2337;p81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338" name="Google Shape;2338;p81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339" name="Google Shape;2339;p81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2340" name="Google Shape;2340;p81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2341" name="Google Shape;2341;p81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2342" name="Google Shape;2342;p81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motivador</a:t>
            </a:r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/>
          <p:nvPr/>
        </p:nvSpPr>
        <p:spPr>
          <a:xfrm>
            <a:off x="937500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1402079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1866657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2331236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2795815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3260393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937488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1402066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1866645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2331223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2795802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3260381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472913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937325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600"/>
          </a:p>
        </p:txBody>
      </p:sp>
      <p:sp>
        <p:nvSpPr>
          <p:cNvPr id="179" name="Google Shape;179;p19"/>
          <p:cNvSpPr/>
          <p:nvPr/>
        </p:nvSpPr>
        <p:spPr>
          <a:xfrm>
            <a:off x="1403257" y="2240613"/>
            <a:ext cx="4632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600"/>
          </a:p>
        </p:txBody>
      </p:sp>
      <p:sp>
        <p:nvSpPr>
          <p:cNvPr id="180" name="Google Shape;180;p19"/>
          <p:cNvSpPr/>
          <p:nvPr/>
        </p:nvSpPr>
        <p:spPr>
          <a:xfrm>
            <a:off x="1865757" y="2240588"/>
            <a:ext cx="4632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600"/>
          </a:p>
        </p:txBody>
      </p:sp>
      <p:sp>
        <p:nvSpPr>
          <p:cNvPr id="181" name="Google Shape;181;p19"/>
          <p:cNvSpPr/>
          <p:nvPr/>
        </p:nvSpPr>
        <p:spPr>
          <a:xfrm>
            <a:off x="2326796" y="2240613"/>
            <a:ext cx="4632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600"/>
          </a:p>
        </p:txBody>
      </p:sp>
      <p:sp>
        <p:nvSpPr>
          <p:cNvPr id="182" name="Google Shape;182;p19"/>
          <p:cNvSpPr/>
          <p:nvPr/>
        </p:nvSpPr>
        <p:spPr>
          <a:xfrm>
            <a:off x="2794198" y="2240613"/>
            <a:ext cx="4632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600"/>
          </a:p>
        </p:txBody>
      </p:sp>
      <p:sp>
        <p:nvSpPr>
          <p:cNvPr id="183" name="Google Shape;183;p19"/>
          <p:cNvSpPr/>
          <p:nvPr/>
        </p:nvSpPr>
        <p:spPr>
          <a:xfrm>
            <a:off x="3261614" y="2240600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600"/>
          </a:p>
        </p:txBody>
      </p:sp>
      <p:sp>
        <p:nvSpPr>
          <p:cNvPr id="184" name="Google Shape;184;p19"/>
          <p:cNvSpPr/>
          <p:nvPr/>
        </p:nvSpPr>
        <p:spPr>
          <a:xfrm>
            <a:off x="2908925" y="4175900"/>
            <a:ext cx="238200" cy="407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1049825" y="4175900"/>
            <a:ext cx="238200" cy="407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902150" y="4583300"/>
            <a:ext cx="23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 L-1                                      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472925" y="3203900"/>
            <a:ext cx="24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Vetor de soma acumulada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863075" y="3637850"/>
            <a:ext cx="18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psum[R] - psum[L-1]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Soma do intervalo [L, R]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Exemplo -&gt; Query: [1, 4] = 1+5+8+0 = 14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8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2348" name="Google Shape;234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9" name="Google Shape;2349;p82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350" name="Google Shape;2350;p82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351" name="Google Shape;2351;p82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352" name="Google Shape;2352;p82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353" name="Google Shape;2353;p82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2354" name="Google Shape;2354;p82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2355" name="Google Shape;2355;p82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356" name="Google Shape;2356;p82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2357" name="Google Shape;2357;p82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2358" name="Google Shape;2358;p82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2359" name="Google Shape;2359;p82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2360" name="Google Shape;2360;p82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2361" name="Google Shape;2361;p82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2362" name="Google Shape;2362;p82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2363" name="Google Shape;2363;p82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2364" name="Google Shape;2364;p82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5" name="Google Shape;2365;p82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6" name="Google Shape;2366;p82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7" name="Google Shape;2367;p82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8" name="Google Shape;2368;p82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9" name="Google Shape;2369;p82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0" name="Google Shape;2370;p82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1" name="Google Shape;2371;p82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2" name="Google Shape;2372;p82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373" name="Google Shape;2373;p82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374" name="Google Shape;2374;p82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2375" name="Google Shape;2375;p82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376" name="Google Shape;2376;p82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2377" name="Google Shape;2377;p82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378" name="Google Shape;2378;p82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2379" name="Google Shape;2379;p82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2380" name="Google Shape;2380;p82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2381" name="Google Shape;2381;p82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382" name="Google Shape;2382;p82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2383" name="Google Shape;2383;p82"/>
          <p:cNvCxnSpPr>
            <a:endCxn id="2379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4" name="Google Shape;2384;p82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5" name="Google Shape;2385;p82"/>
          <p:cNvCxnSpPr>
            <a:endCxn id="2381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6" name="Google Shape;2386;p82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7" name="Google Shape;2387;p82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8" name="Google Shape;2388;p82"/>
          <p:cNvCxnSpPr>
            <a:endCxn id="2389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0" name="Google Shape;2390;p82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1" name="Google Shape;2391;p82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2" name="Google Shape;2392;p82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393" name="Google Shape;2393;p82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394" name="Google Shape;2394;p82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2395" name="Google Shape;2395;p82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2396" name="Google Shape;2396;p82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2397" name="Google Shape;2397;p82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p8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2403" name="Google Shape;2403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4" name="Google Shape;2404;p83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405" name="Google Shape;2405;p83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406" name="Google Shape;2406;p83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407" name="Google Shape;2407;p83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408" name="Google Shape;2408;p83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2409" name="Google Shape;2409;p83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2410" name="Google Shape;2410;p83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411" name="Google Shape;2411;p83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2412" name="Google Shape;2412;p83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2413" name="Google Shape;2413;p83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2414" name="Google Shape;2414;p83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2415" name="Google Shape;2415;p83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2416" name="Google Shape;2416;p83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2417" name="Google Shape;2417;p83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2418" name="Google Shape;2418;p83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2419" name="Google Shape;2419;p83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0" name="Google Shape;2420;p83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1" name="Google Shape;2421;p83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2" name="Google Shape;2422;p83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3" name="Google Shape;2423;p83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4" name="Google Shape;2424;p83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5" name="Google Shape;2425;p83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6" name="Google Shape;2426;p83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7" name="Google Shape;2427;p83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428" name="Google Shape;2428;p83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429" name="Google Shape;2429;p83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2430" name="Google Shape;2430;p83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431" name="Google Shape;2431;p83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2432" name="Google Shape;2432;p83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433" name="Google Shape;2433;p83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2434" name="Google Shape;2434;p83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2435" name="Google Shape;2435;p83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2436" name="Google Shape;2436;p83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437" name="Google Shape;2437;p83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2438" name="Google Shape;2438;p83"/>
          <p:cNvCxnSpPr>
            <a:endCxn id="2434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9" name="Google Shape;2439;p83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0" name="Google Shape;2440;p83"/>
          <p:cNvCxnSpPr>
            <a:endCxn id="2436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1" name="Google Shape;2441;p83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2" name="Google Shape;2442;p83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3" name="Google Shape;2443;p83"/>
          <p:cNvCxnSpPr>
            <a:endCxn id="2444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5" name="Google Shape;2445;p83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6" name="Google Shape;2446;p83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7" name="Google Shape;2447;p83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448" name="Google Shape;2448;p83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449" name="Google Shape;2449;p83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2450" name="Google Shape;2450;p83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2451" name="Google Shape;2451;p83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2452" name="Google Shape;2452;p83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6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p8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2458" name="Google Shape;245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9" name="Google Shape;2459;p84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460" name="Google Shape;2460;p84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461" name="Google Shape;2461;p84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462" name="Google Shape;2462;p84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463" name="Google Shape;2463;p84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2464" name="Google Shape;2464;p84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2465" name="Google Shape;2465;p84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466" name="Google Shape;2466;p84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2467" name="Google Shape;2467;p84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2468" name="Google Shape;2468;p84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2469" name="Google Shape;2469;p84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2470" name="Google Shape;2470;p84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2471" name="Google Shape;2471;p84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2472" name="Google Shape;2472;p84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2473" name="Google Shape;2473;p84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2474" name="Google Shape;2474;p84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5" name="Google Shape;2475;p84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6" name="Google Shape;2476;p84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7" name="Google Shape;2477;p84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8" name="Google Shape;2478;p84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9" name="Google Shape;2479;p84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0" name="Google Shape;2480;p84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1" name="Google Shape;2481;p84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2" name="Google Shape;2482;p84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483" name="Google Shape;2483;p84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484" name="Google Shape;2484;p84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2485" name="Google Shape;2485;p84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486" name="Google Shape;2486;p84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2487" name="Google Shape;2487;p84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488" name="Google Shape;2488;p84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2489" name="Google Shape;2489;p84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2490" name="Google Shape;2490;p84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2491" name="Google Shape;2491;p84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492" name="Google Shape;2492;p84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2493" name="Google Shape;2493;p84"/>
          <p:cNvCxnSpPr>
            <a:endCxn id="2489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4" name="Google Shape;2494;p84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5" name="Google Shape;2495;p84"/>
          <p:cNvCxnSpPr>
            <a:endCxn id="2491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6" name="Google Shape;2496;p84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97" name="Google Shape;2497;p84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8" name="Google Shape;2498;p84"/>
          <p:cNvCxnSpPr>
            <a:endCxn id="2499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0" name="Google Shape;2500;p84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1" name="Google Shape;2501;p84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2" name="Google Shape;2502;p84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503" name="Google Shape;2503;p84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504" name="Google Shape;2504;p84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2505" name="Google Shape;2505;p84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2506" name="Google Shape;2506;p84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2507" name="Google Shape;2507;p84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p8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2513" name="Google Shape;251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p85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515" name="Google Shape;2515;p85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516" name="Google Shape;2516;p85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517" name="Google Shape;2517;p85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518" name="Google Shape;2518;p85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519" name="Google Shape;2519;p85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2520" name="Google Shape;2520;p85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2521" name="Google Shape;2521;p85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522" name="Google Shape;2522;p85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2523" name="Google Shape;2523;p85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2524" name="Google Shape;2524;p85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2525" name="Google Shape;2525;p85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2526" name="Google Shape;2526;p85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2527" name="Google Shape;2527;p85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2528" name="Google Shape;2528;p85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2529" name="Google Shape;2529;p85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2530" name="Google Shape;2530;p85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1" name="Google Shape;2531;p85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2" name="Google Shape;2532;p85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3" name="Google Shape;2533;p85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4" name="Google Shape;2534;p85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5" name="Google Shape;2535;p85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6" name="Google Shape;2536;p85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7" name="Google Shape;2537;p85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8" name="Google Shape;2538;p85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539" name="Google Shape;2539;p85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540" name="Google Shape;2540;p85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2541" name="Google Shape;2541;p85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542" name="Google Shape;2542;p85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2543" name="Google Shape;2543;p85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544" name="Google Shape;2544;p85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545" name="Google Shape;2545;p85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2546" name="Google Shape;2546;p85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2547" name="Google Shape;2547;p85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2548" name="Google Shape;2548;p85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2549" name="Google Shape;2549;p85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2550" name="Google Shape;2550;p85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551" name="Google Shape;2551;p85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2552" name="Google Shape;2552;p85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2553" name="Google Shape;2553;p85"/>
          <p:cNvCxnSpPr>
            <a:endCxn id="2547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4" name="Google Shape;2554;p85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5" name="Google Shape;2555;p85"/>
          <p:cNvCxnSpPr>
            <a:endCxn id="2550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6" name="Google Shape;2556;p85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7" name="Google Shape;2557;p85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8" name="Google Shape;2558;p85"/>
          <p:cNvCxnSpPr>
            <a:endCxn id="2551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9" name="Google Shape;2559;p85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0" name="Google Shape;2560;p85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1" name="Google Shape;2561;p85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5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p86"/>
          <p:cNvSpPr/>
          <p:nvPr/>
        </p:nvSpPr>
        <p:spPr>
          <a:xfrm>
            <a:off x="4650225" y="2752575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67" name="Google Shape;2567;p86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568" name="Google Shape;2568;p8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2569" name="Google Shape;256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0" name="Google Shape;2570;p86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571" name="Google Shape;2571;p86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572" name="Google Shape;2572;p86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573" name="Google Shape;2573;p86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574" name="Google Shape;2574;p86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2575" name="Google Shape;2575;p86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2576" name="Google Shape;2576;p86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577" name="Google Shape;2577;p86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2578" name="Google Shape;2578;p86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2579" name="Google Shape;2579;p86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2580" name="Google Shape;2580;p86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2581" name="Google Shape;2581;p86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2582" name="Google Shape;2582;p86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2583" name="Google Shape;2583;p86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2584" name="Google Shape;2584;p86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2585" name="Google Shape;2585;p86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6" name="Google Shape;2586;p86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7" name="Google Shape;2587;p86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8" name="Google Shape;2588;p86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9" name="Google Shape;2589;p86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0" name="Google Shape;2590;p86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1" name="Google Shape;2591;p86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2" name="Google Shape;2592;p86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3" name="Google Shape;2593;p86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594" name="Google Shape;2594;p86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595" name="Google Shape;2595;p86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2596" name="Google Shape;2596;p86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597" name="Google Shape;2597;p86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2598" name="Google Shape;2598;p86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599" name="Google Shape;2599;p86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2600" name="Google Shape;2600;p86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2601" name="Google Shape;2601;p86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2602" name="Google Shape;2602;p86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2603" name="Google Shape;2603;p86"/>
          <p:cNvCxnSpPr>
            <a:endCxn id="2600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4" name="Google Shape;2604;p86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5" name="Google Shape;2605;p86"/>
          <p:cNvCxnSpPr>
            <a:endCxn id="2567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6" name="Google Shape;2606;p86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7" name="Google Shape;2607;p86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8" name="Google Shape;2608;p86"/>
          <p:cNvCxnSpPr>
            <a:endCxn id="2609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0" name="Google Shape;2610;p86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1" name="Google Shape;2611;p86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2" name="Google Shape;2612;p86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613" name="Google Shape;2613;p86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614" name="Google Shape;2614;p86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2615" name="Google Shape;2615;p86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2616" name="Google Shape;2616;p86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2617" name="Google Shape;2617;p86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p8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2623" name="Google Shape;262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4" name="Google Shape;2624;p87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625" name="Google Shape;2625;p87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626" name="Google Shape;2626;p87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627" name="Google Shape;2627;p87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628" name="Google Shape;2628;p87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2629" name="Google Shape;2629;p87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2630" name="Google Shape;2630;p87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631" name="Google Shape;2631;p87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2632" name="Google Shape;2632;p87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2633" name="Google Shape;2633;p87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2634" name="Google Shape;2634;p87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2635" name="Google Shape;2635;p87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2636" name="Google Shape;2636;p87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2637" name="Google Shape;2637;p87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2638" name="Google Shape;2638;p87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2639" name="Google Shape;2639;p87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0" name="Google Shape;2640;p87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1" name="Google Shape;2641;p87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2" name="Google Shape;2642;p87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3" name="Google Shape;2643;p87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4" name="Google Shape;2644;p87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5" name="Google Shape;2645;p87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6" name="Google Shape;2646;p87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7" name="Google Shape;2647;p87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648" name="Google Shape;2648;p87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649" name="Google Shape;2649;p87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2650" name="Google Shape;2650;p87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651" name="Google Shape;2651;p87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2652" name="Google Shape;2652;p87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653" name="Google Shape;2653;p87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2654" name="Google Shape;2654;p87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2655" name="Google Shape;2655;p87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2656" name="Google Shape;2656;p87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657" name="Google Shape;2657;p87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2658" name="Google Shape;2658;p87"/>
          <p:cNvCxnSpPr>
            <a:endCxn id="2654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9" name="Google Shape;2659;p87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0" name="Google Shape;2660;p87"/>
          <p:cNvCxnSpPr>
            <a:endCxn id="2656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1" name="Google Shape;2661;p87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2" name="Google Shape;2662;p87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3" name="Google Shape;2663;p87"/>
          <p:cNvCxnSpPr>
            <a:endCxn id="2664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5" name="Google Shape;2665;p87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6" name="Google Shape;2666;p87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7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7" name="Google Shape;2667;p87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668" name="Google Shape;2668;p87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669" name="Google Shape;2669;p87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2670" name="Google Shape;2670;p87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2671" name="Google Shape;2671;p87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2672" name="Google Shape;2672;p87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6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p8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2678" name="Google Shape;2678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9" name="Google Shape;2679;p88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680" name="Google Shape;2680;p88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681" name="Google Shape;2681;p88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682" name="Google Shape;2682;p88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683" name="Google Shape;2683;p88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2684" name="Google Shape;2684;p88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2685" name="Google Shape;2685;p88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686" name="Google Shape;2686;p88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2687" name="Google Shape;2687;p88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2688" name="Google Shape;2688;p88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2689" name="Google Shape;2689;p88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2690" name="Google Shape;2690;p88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2691" name="Google Shape;2691;p88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2692" name="Google Shape;2692;p88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2693" name="Google Shape;2693;p88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2694" name="Google Shape;2694;p88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5" name="Google Shape;2695;p88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6" name="Google Shape;2696;p88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7" name="Google Shape;2697;p88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8" name="Google Shape;2698;p88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9" name="Google Shape;2699;p88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0" name="Google Shape;2700;p88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1" name="Google Shape;2701;p88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2" name="Google Shape;2702;p88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703" name="Google Shape;2703;p88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704" name="Google Shape;2704;p88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2705" name="Google Shape;2705;p88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706" name="Google Shape;2706;p88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2707" name="Google Shape;2707;p88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708" name="Google Shape;2708;p88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2709" name="Google Shape;2709;p88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2710" name="Google Shape;2710;p88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2711" name="Google Shape;2711;p88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712" name="Google Shape;2712;p88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2713" name="Google Shape;2713;p88"/>
          <p:cNvCxnSpPr>
            <a:endCxn id="2709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4" name="Google Shape;2714;p88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5" name="Google Shape;2715;p88"/>
          <p:cNvCxnSpPr>
            <a:endCxn id="2711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716" name="Google Shape;2716;p88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7" name="Google Shape;2717;p88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8" name="Google Shape;2718;p88"/>
          <p:cNvCxnSpPr>
            <a:endCxn id="2719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0" name="Google Shape;2720;p88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1" name="Google Shape;2721;p88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7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2" name="Google Shape;2722;p88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723" name="Google Shape;2723;p88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724" name="Google Shape;2724;p88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2725" name="Google Shape;2725;p88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2726" name="Google Shape;2726;p88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2727" name="Google Shape;2727;p88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8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2733" name="Google Shape;2733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4" name="Google Shape;2734;p89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735" name="Google Shape;2735;p89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736" name="Google Shape;2736;p89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737" name="Google Shape;2737;p89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738" name="Google Shape;2738;p89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2739" name="Google Shape;2739;p89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2740" name="Google Shape;2740;p89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741" name="Google Shape;2741;p89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2742" name="Google Shape;2742;p89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2743" name="Google Shape;2743;p89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2744" name="Google Shape;2744;p89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2745" name="Google Shape;2745;p89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2746" name="Google Shape;2746;p89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2747" name="Google Shape;2747;p89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2748" name="Google Shape;2748;p89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2749" name="Google Shape;2749;p89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0" name="Google Shape;2750;p89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1" name="Google Shape;2751;p89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2" name="Google Shape;2752;p89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3" name="Google Shape;2753;p89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4" name="Google Shape;2754;p89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5" name="Google Shape;2755;p89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6" name="Google Shape;2756;p89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7" name="Google Shape;2757;p89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758" name="Google Shape;2758;p89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759" name="Google Shape;2759;p89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2760" name="Google Shape;2760;p89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761" name="Google Shape;2761;p89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2762" name="Google Shape;2762;p89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763" name="Google Shape;2763;p89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2764" name="Google Shape;2764;p89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2765" name="Google Shape;2765;p89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2766" name="Google Shape;2766;p89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767" name="Google Shape;2767;p89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2768" name="Google Shape;2768;p89"/>
          <p:cNvCxnSpPr>
            <a:endCxn id="2764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769" name="Google Shape;2769;p89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0" name="Google Shape;2770;p89"/>
          <p:cNvCxnSpPr>
            <a:endCxn id="2766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1" name="Google Shape;2771;p89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2" name="Google Shape;2772;p89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3" name="Google Shape;2773;p89"/>
          <p:cNvCxnSpPr>
            <a:endCxn id="2774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5" name="Google Shape;2775;p89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6" name="Google Shape;2776;p89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7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7" name="Google Shape;2777;p89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778" name="Google Shape;2778;p89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779" name="Google Shape;2779;p89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2780" name="Google Shape;2780;p89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2781" name="Google Shape;2781;p89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2782" name="Google Shape;2782;p89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6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p9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2788" name="Google Shape;2788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9" name="Google Shape;2789;p90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790" name="Google Shape;2790;p90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791" name="Google Shape;2791;p90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792" name="Google Shape;2792;p90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793" name="Google Shape;2793;p90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2794" name="Google Shape;2794;p90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2795" name="Google Shape;2795;p90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796" name="Google Shape;2796;p90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2797" name="Google Shape;2797;p90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2798" name="Google Shape;2798;p90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2799" name="Google Shape;2799;p90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2800" name="Google Shape;2800;p90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2801" name="Google Shape;2801;p90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2802" name="Google Shape;2802;p90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2803" name="Google Shape;2803;p90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2804" name="Google Shape;2804;p90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5" name="Google Shape;2805;p90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6" name="Google Shape;2806;p90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7" name="Google Shape;2807;p90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8" name="Google Shape;2808;p90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9" name="Google Shape;2809;p90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0" name="Google Shape;2810;p90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1" name="Google Shape;2811;p90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2" name="Google Shape;2812;p90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813" name="Google Shape;2813;p90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814" name="Google Shape;2814;p90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2815" name="Google Shape;2815;p90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816" name="Google Shape;2816;p90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2817" name="Google Shape;2817;p90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818" name="Google Shape;2818;p90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2819" name="Google Shape;2819;p90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2820" name="Google Shape;2820;p90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2821" name="Google Shape;2821;p90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822" name="Google Shape;2822;p90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2823" name="Google Shape;2823;p90"/>
          <p:cNvCxnSpPr>
            <a:endCxn id="2819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4" name="Google Shape;2824;p90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5" name="Google Shape;2825;p90"/>
          <p:cNvCxnSpPr>
            <a:endCxn id="2821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6" name="Google Shape;2826;p90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7" name="Google Shape;2827;p90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8" name="Google Shape;2828;p90"/>
          <p:cNvCxnSpPr>
            <a:endCxn id="2829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0" name="Google Shape;2830;p90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1" name="Google Shape;2831;p90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7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2" name="Google Shape;2832;p90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833" name="Google Shape;2833;p90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834" name="Google Shape;2834;p90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2835" name="Google Shape;2835;p90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2836" name="Google Shape;2836;p90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2837" name="Google Shape;2837;p90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" name="Google Shape;2842;p91"/>
          <p:cNvSpPr/>
          <p:nvPr/>
        </p:nvSpPr>
        <p:spPr>
          <a:xfrm>
            <a:off x="6074424" y="1717125"/>
            <a:ext cx="6822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43" name="Google Shape;2843;p91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2844" name="Google Shape;2844;p9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2845" name="Google Shape;2845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6" name="Google Shape;2846;p91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847" name="Google Shape;2847;p91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848" name="Google Shape;2848;p91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849" name="Google Shape;2849;p91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850" name="Google Shape;2850;p91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2851" name="Google Shape;2851;p91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2852" name="Google Shape;2852;p91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853" name="Google Shape;2853;p91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2854" name="Google Shape;2854;p91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2855" name="Google Shape;2855;p91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2856" name="Google Shape;2856;p91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2857" name="Google Shape;2857;p91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2858" name="Google Shape;2858;p91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2859" name="Google Shape;2859;p91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2860" name="Google Shape;2860;p91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2861" name="Google Shape;2861;p91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2" name="Google Shape;2862;p91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3" name="Google Shape;2863;p91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4" name="Google Shape;2864;p91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5" name="Google Shape;2865;p91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6" name="Google Shape;2866;p91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7" name="Google Shape;2867;p91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8" name="Google Shape;2868;p91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9" name="Google Shape;2869;p91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870" name="Google Shape;2870;p91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871" name="Google Shape;2871;p91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2872" name="Google Shape;2872;p91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873" name="Google Shape;2873;p91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2874" name="Google Shape;2874;p91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875" name="Google Shape;2875;p91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2876" name="Google Shape;2876;p91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2877" name="Google Shape;2877;p91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2878" name="Google Shape;2878;p91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879" name="Google Shape;2879;p91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2880" name="Google Shape;2880;p91"/>
          <p:cNvCxnSpPr>
            <a:endCxn id="2876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1" name="Google Shape;2881;p91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2" name="Google Shape;2882;p91"/>
          <p:cNvCxnSpPr>
            <a:endCxn id="2878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3" name="Google Shape;2883;p91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4" name="Google Shape;2884;p91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5" name="Google Shape;2885;p91"/>
          <p:cNvCxnSpPr>
            <a:endCxn id="2886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7" name="Google Shape;2887;p91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8" name="Google Shape;2888;p91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7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9" name="Google Shape;2889;p91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890" name="Google Shape;2890;p91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891" name="Google Shape;2891;p91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2892" name="Google Shape;2892;p91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2893" name="Google Shape;2893;p91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motivador</a:t>
            </a:r>
            <a:endParaRPr/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Soma do intervalo [L, R]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Exemplo -&gt; Query: [1, 4] = 1+5+8+0 = 14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937500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1402079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1866657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2331236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2795815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3260393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937488" y="3604101"/>
            <a:ext cx="464400" cy="46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1402066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1866645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2331223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2795802" y="3604101"/>
            <a:ext cx="464400" cy="46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3260381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472913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937325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600"/>
          </a:p>
        </p:txBody>
      </p:sp>
      <p:sp>
        <p:nvSpPr>
          <p:cNvPr id="211" name="Google Shape;211;p20"/>
          <p:cNvSpPr/>
          <p:nvPr/>
        </p:nvSpPr>
        <p:spPr>
          <a:xfrm>
            <a:off x="1403257" y="2240613"/>
            <a:ext cx="4632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600"/>
          </a:p>
        </p:txBody>
      </p:sp>
      <p:sp>
        <p:nvSpPr>
          <p:cNvPr id="212" name="Google Shape;212;p20"/>
          <p:cNvSpPr/>
          <p:nvPr/>
        </p:nvSpPr>
        <p:spPr>
          <a:xfrm>
            <a:off x="1865757" y="2240588"/>
            <a:ext cx="4632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600"/>
          </a:p>
        </p:txBody>
      </p:sp>
      <p:sp>
        <p:nvSpPr>
          <p:cNvPr id="213" name="Google Shape;213;p20"/>
          <p:cNvSpPr/>
          <p:nvPr/>
        </p:nvSpPr>
        <p:spPr>
          <a:xfrm>
            <a:off x="2326796" y="2240613"/>
            <a:ext cx="4632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600"/>
          </a:p>
        </p:txBody>
      </p:sp>
      <p:sp>
        <p:nvSpPr>
          <p:cNvPr id="214" name="Google Shape;214;p20"/>
          <p:cNvSpPr/>
          <p:nvPr/>
        </p:nvSpPr>
        <p:spPr>
          <a:xfrm>
            <a:off x="2794198" y="2240613"/>
            <a:ext cx="4632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600"/>
          </a:p>
        </p:txBody>
      </p:sp>
      <p:sp>
        <p:nvSpPr>
          <p:cNvPr id="215" name="Google Shape;215;p20"/>
          <p:cNvSpPr/>
          <p:nvPr/>
        </p:nvSpPr>
        <p:spPr>
          <a:xfrm>
            <a:off x="3261614" y="2240600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600"/>
          </a:p>
        </p:txBody>
      </p:sp>
      <p:sp>
        <p:nvSpPr>
          <p:cNvPr id="216" name="Google Shape;216;p20"/>
          <p:cNvSpPr/>
          <p:nvPr/>
        </p:nvSpPr>
        <p:spPr>
          <a:xfrm>
            <a:off x="2908925" y="4175900"/>
            <a:ext cx="238200" cy="407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1049825" y="4175900"/>
            <a:ext cx="238200" cy="407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 txBox="1"/>
          <p:nvPr/>
        </p:nvSpPr>
        <p:spPr>
          <a:xfrm>
            <a:off x="902150" y="4583300"/>
            <a:ext cx="23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 L-1                                      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472925" y="3203900"/>
            <a:ext cx="24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Vetor de soma acumulada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3863075" y="3637850"/>
            <a:ext cx="277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psum[R] - psum[L-1] = 16 - 2 = 14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Query em O(1)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7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Google Shape;2898;p9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2899" name="Google Shape;2899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0" name="Google Shape;2900;p92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901" name="Google Shape;2901;p92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902" name="Google Shape;2902;p92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903" name="Google Shape;2903;p92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904" name="Google Shape;2904;p92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2905" name="Google Shape;2905;p92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2906" name="Google Shape;2906;p92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907" name="Google Shape;2907;p92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2908" name="Google Shape;2908;p92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2909" name="Google Shape;2909;p92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2910" name="Google Shape;2910;p92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2911" name="Google Shape;2911;p92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2912" name="Google Shape;2912;p92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2913" name="Google Shape;2913;p92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2914" name="Google Shape;2914;p92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2915" name="Google Shape;2915;p92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6" name="Google Shape;2916;p92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7" name="Google Shape;2917;p92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8" name="Google Shape;2918;p92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9" name="Google Shape;2919;p92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0" name="Google Shape;2920;p92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1" name="Google Shape;2921;p92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2" name="Google Shape;2922;p92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3" name="Google Shape;2923;p92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924" name="Google Shape;2924;p92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925" name="Google Shape;2925;p92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2926" name="Google Shape;2926;p92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927" name="Google Shape;2927;p92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2928" name="Google Shape;2928;p92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929" name="Google Shape;2929;p92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2930" name="Google Shape;2930;p92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2931" name="Google Shape;2931;p92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2932" name="Google Shape;2932;p92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933" name="Google Shape;2933;p92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2934" name="Google Shape;2934;p92"/>
          <p:cNvCxnSpPr>
            <a:endCxn id="2930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5" name="Google Shape;2935;p92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6" name="Google Shape;2936;p92"/>
          <p:cNvCxnSpPr>
            <a:endCxn id="2932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7" name="Google Shape;2937;p92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8" name="Google Shape;2938;p92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9" name="Google Shape;2939;p92"/>
          <p:cNvCxnSpPr>
            <a:endCxn id="2940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1" name="Google Shape;2941;p92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2" name="Google Shape;2942;p92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7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3" name="Google Shape;2943;p92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944" name="Google Shape;2944;p92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945" name="Google Shape;2945;p92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2946" name="Google Shape;2946;p92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2947" name="Google Shape;2947;p92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2948" name="Google Shape;2948;p92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p93"/>
          <p:cNvSpPr/>
          <p:nvPr/>
        </p:nvSpPr>
        <p:spPr>
          <a:xfrm>
            <a:off x="6080374" y="2742950"/>
            <a:ext cx="6822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54" name="Google Shape;2954;p9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2955" name="Google Shape;2955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6" name="Google Shape;2956;p93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957" name="Google Shape;2957;p93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958" name="Google Shape;2958;p93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959" name="Google Shape;2959;p93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960" name="Google Shape;2960;p93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2961" name="Google Shape;2961;p93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2962" name="Google Shape;2962;p93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963" name="Google Shape;2963;p93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2964" name="Google Shape;2964;p93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2965" name="Google Shape;2965;p93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2966" name="Google Shape;2966;p93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2967" name="Google Shape;2967;p93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2968" name="Google Shape;2968;p93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2969" name="Google Shape;2969;p93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2970" name="Google Shape;2970;p93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2971" name="Google Shape;2971;p93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2" name="Google Shape;2972;p93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3" name="Google Shape;2973;p93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4" name="Google Shape;2974;p93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5" name="Google Shape;2975;p93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6" name="Google Shape;2976;p93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7" name="Google Shape;2977;p93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8" name="Google Shape;2978;p93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9" name="Google Shape;2979;p93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980" name="Google Shape;2980;p93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2981" name="Google Shape;2981;p93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2982" name="Google Shape;2982;p93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983" name="Google Shape;2983;p93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2984" name="Google Shape;2984;p93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985" name="Google Shape;2985;p93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2986" name="Google Shape;2986;p93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2987" name="Google Shape;2987;p93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2988" name="Google Shape;2988;p93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2989" name="Google Shape;2989;p93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2990" name="Google Shape;2990;p93"/>
          <p:cNvCxnSpPr>
            <a:endCxn id="2986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1" name="Google Shape;2991;p93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2" name="Google Shape;2992;p93"/>
          <p:cNvCxnSpPr>
            <a:endCxn id="2988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3" name="Google Shape;2993;p93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4" name="Google Shape;2994;p93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5" name="Google Shape;2995;p93"/>
          <p:cNvCxnSpPr>
            <a:endCxn id="2996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7" name="Google Shape;2997;p93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8" name="Google Shape;2998;p93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7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9" name="Google Shape;2999;p93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000" name="Google Shape;3000;p93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001" name="Google Shape;3001;p93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3002" name="Google Shape;3002;p93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3003" name="Google Shape;3003;p93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3004" name="Google Shape;3004;p93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8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9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3010" name="Google Shape;301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1" name="Google Shape;3011;p94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012" name="Google Shape;3012;p94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013" name="Google Shape;3013;p94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014" name="Google Shape;3014;p94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015" name="Google Shape;3015;p94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3016" name="Google Shape;3016;p94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3017" name="Google Shape;3017;p94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3018" name="Google Shape;3018;p94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3019" name="Google Shape;3019;p94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020" name="Google Shape;3020;p94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3021" name="Google Shape;3021;p94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3022" name="Google Shape;3022;p94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3023" name="Google Shape;3023;p94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3024" name="Google Shape;3024;p94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3025" name="Google Shape;3025;p94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3026" name="Google Shape;3026;p94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7" name="Google Shape;3027;p94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8" name="Google Shape;3028;p94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9" name="Google Shape;3029;p94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0" name="Google Shape;3030;p94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1" name="Google Shape;3031;p94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2" name="Google Shape;3032;p94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3" name="Google Shape;3033;p94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4" name="Google Shape;3034;p94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035" name="Google Shape;3035;p94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036" name="Google Shape;3036;p94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3037" name="Google Shape;3037;p94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038" name="Google Shape;3038;p94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3039" name="Google Shape;3039;p94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040" name="Google Shape;3040;p94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3041" name="Google Shape;3041;p94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3042" name="Google Shape;3042;p94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3043" name="Google Shape;3043;p94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044" name="Google Shape;3044;p94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3045" name="Google Shape;3045;p94"/>
          <p:cNvCxnSpPr>
            <a:endCxn id="3041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6" name="Google Shape;3046;p94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7" name="Google Shape;3047;p94"/>
          <p:cNvCxnSpPr>
            <a:endCxn id="3043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8" name="Google Shape;3048;p94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9" name="Google Shape;3049;p94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0" name="Google Shape;3050;p94"/>
          <p:cNvCxnSpPr>
            <a:endCxn id="3051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2" name="Google Shape;3052;p94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3" name="Google Shape;3053;p94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7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4" name="Google Shape;3054;p94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055" name="Google Shape;3055;p94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056" name="Google Shape;3056;p94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3057" name="Google Shape;3057;p94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3058" name="Google Shape;3058;p94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3059" name="Google Shape;3059;p94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3" name="Shape 3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4" name="Google Shape;3064;p95"/>
          <p:cNvSpPr/>
          <p:nvPr/>
        </p:nvSpPr>
        <p:spPr>
          <a:xfrm>
            <a:off x="6078650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65" name="Google Shape;3065;p95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066" name="Google Shape;3066;p9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3067" name="Google Shape;3067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8" name="Google Shape;3068;p95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069" name="Google Shape;3069;p95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070" name="Google Shape;3070;p95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071" name="Google Shape;3071;p95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072" name="Google Shape;3072;p95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3073" name="Google Shape;3073;p95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3074" name="Google Shape;3074;p95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3075" name="Google Shape;3075;p95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3076" name="Google Shape;3076;p95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077" name="Google Shape;3077;p95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3078" name="Google Shape;3078;p95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3079" name="Google Shape;3079;p95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3080" name="Google Shape;3080;p95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3081" name="Google Shape;3081;p95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3082" name="Google Shape;3082;p95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3083" name="Google Shape;3083;p95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4" name="Google Shape;3084;p95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5" name="Google Shape;3085;p95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6" name="Google Shape;3086;p95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7" name="Google Shape;3087;p95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8" name="Google Shape;3088;p95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9" name="Google Shape;3089;p95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0" name="Google Shape;3090;p95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1" name="Google Shape;3091;p95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092" name="Google Shape;3092;p95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093" name="Google Shape;3093;p95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3094" name="Google Shape;3094;p95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095" name="Google Shape;3095;p95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3096" name="Google Shape;3096;p95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097" name="Google Shape;3097;p95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3098" name="Google Shape;3098;p95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3099" name="Google Shape;3099;p95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3100" name="Google Shape;3100;p95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101" name="Google Shape;3101;p95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3102" name="Google Shape;3102;p95"/>
          <p:cNvCxnSpPr>
            <a:endCxn id="3098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3" name="Google Shape;3103;p95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4" name="Google Shape;3104;p95"/>
          <p:cNvCxnSpPr>
            <a:endCxn id="3100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5" name="Google Shape;3105;p95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6" name="Google Shape;3106;p95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7" name="Google Shape;3107;p95"/>
          <p:cNvCxnSpPr>
            <a:endCxn id="3108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9" name="Google Shape;3109;p95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0" name="Google Shape;3110;p95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7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1" name="Google Shape;3111;p95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112" name="Google Shape;3112;p95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3113" name="Google Shape;3113;p95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3114" name="Google Shape;3114;p95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3115" name="Google Shape;3115;p95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9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p9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3121" name="Google Shape;3121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2" name="Google Shape;3122;p96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123" name="Google Shape;3123;p96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124" name="Google Shape;3124;p96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125" name="Google Shape;3125;p96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126" name="Google Shape;3126;p96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3127" name="Google Shape;3127;p96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3128" name="Google Shape;3128;p96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3129" name="Google Shape;3129;p96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3130" name="Google Shape;3130;p96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131" name="Google Shape;3131;p96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3132" name="Google Shape;3132;p96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3133" name="Google Shape;3133;p96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3134" name="Google Shape;3134;p96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3135" name="Google Shape;3135;p96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3136" name="Google Shape;3136;p96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3137" name="Google Shape;3137;p96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8" name="Google Shape;3138;p96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9" name="Google Shape;3139;p96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0" name="Google Shape;3140;p96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1" name="Google Shape;3141;p96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2" name="Google Shape;3142;p96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3" name="Google Shape;3143;p96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4" name="Google Shape;3144;p96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5" name="Google Shape;3145;p96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146" name="Google Shape;3146;p96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147" name="Google Shape;3147;p96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3148" name="Google Shape;3148;p96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149" name="Google Shape;3149;p96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3150" name="Google Shape;3150;p96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151" name="Google Shape;3151;p96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3152" name="Google Shape;3152;p96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3153" name="Google Shape;3153;p96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3154" name="Google Shape;3154;p96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155" name="Google Shape;3155;p96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3156" name="Google Shape;3156;p96"/>
          <p:cNvCxnSpPr>
            <a:endCxn id="3152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7" name="Google Shape;3157;p96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8" name="Google Shape;3158;p96"/>
          <p:cNvCxnSpPr>
            <a:endCxn id="3154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9" name="Google Shape;3159;p96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0" name="Google Shape;3160;p96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1" name="Google Shape;3161;p96"/>
          <p:cNvCxnSpPr>
            <a:endCxn id="3162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3" name="Google Shape;3163;p96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4" name="Google Shape;3164;p96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7 + 1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5" name="Google Shape;3165;p96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166" name="Google Shape;3166;p96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167" name="Google Shape;3167;p96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3168" name="Google Shape;3168;p96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3169" name="Google Shape;3169;p96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3170" name="Google Shape;3170;p96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4" name="Shape 3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" name="Google Shape;3175;p9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3176" name="Google Shape;3176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7" name="Google Shape;3177;p97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178" name="Google Shape;3178;p97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179" name="Google Shape;3179;p97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180" name="Google Shape;3180;p97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181" name="Google Shape;3181;p97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3182" name="Google Shape;3182;p97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3183" name="Google Shape;3183;p97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3184" name="Google Shape;3184;p97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3185" name="Google Shape;3185;p97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186" name="Google Shape;3186;p97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3187" name="Google Shape;3187;p97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3188" name="Google Shape;3188;p97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3189" name="Google Shape;3189;p97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3190" name="Google Shape;3190;p97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3191" name="Google Shape;3191;p97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3192" name="Google Shape;3192;p97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3" name="Google Shape;3193;p97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4" name="Google Shape;3194;p97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5" name="Google Shape;3195;p97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6" name="Google Shape;3196;p97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197" name="Google Shape;3197;p97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8" name="Google Shape;3198;p97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9" name="Google Shape;3199;p97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0" name="Google Shape;3200;p97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201" name="Google Shape;3201;p97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202" name="Google Shape;3202;p97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3203" name="Google Shape;3203;p97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204" name="Google Shape;3204;p97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3205" name="Google Shape;3205;p97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206" name="Google Shape;3206;p97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3207" name="Google Shape;3207;p97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3208" name="Google Shape;3208;p97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3209" name="Google Shape;3209;p97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210" name="Google Shape;3210;p97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3211" name="Google Shape;3211;p97"/>
          <p:cNvCxnSpPr>
            <a:endCxn id="3207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2" name="Google Shape;3212;p97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3" name="Google Shape;3213;p97"/>
          <p:cNvCxnSpPr>
            <a:endCxn id="3209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4" name="Google Shape;3214;p97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5" name="Google Shape;3215;p97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6" name="Google Shape;3216;p97"/>
          <p:cNvCxnSpPr>
            <a:endCxn id="3217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8" name="Google Shape;3218;p97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9" name="Google Shape;3219;p97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7 + 1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0" name="Google Shape;3220;p97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221" name="Google Shape;3221;p97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222" name="Google Shape;3222;p97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3223" name="Google Shape;3223;p97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3224" name="Google Shape;3224;p97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3225" name="Google Shape;3225;p97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9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0" name="Google Shape;3230;p9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3231" name="Google Shape;323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2" name="Google Shape;3232;p98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233" name="Google Shape;3233;p98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234" name="Google Shape;3234;p98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235" name="Google Shape;3235;p98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236" name="Google Shape;3236;p98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3237" name="Google Shape;3237;p98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3238" name="Google Shape;3238;p98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3239" name="Google Shape;3239;p98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3240" name="Google Shape;3240;p98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241" name="Google Shape;3241;p98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3242" name="Google Shape;3242;p98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3243" name="Google Shape;3243;p98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3244" name="Google Shape;3244;p98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3245" name="Google Shape;3245;p98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3246" name="Google Shape;3246;p98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3247" name="Google Shape;3247;p98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8" name="Google Shape;3248;p98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9" name="Google Shape;3249;p98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0" name="Google Shape;3250;p98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1" name="Google Shape;3251;p98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2" name="Google Shape;3252;p98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3" name="Google Shape;3253;p98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4" name="Google Shape;3254;p98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5" name="Google Shape;3255;p98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256" name="Google Shape;3256;p98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257" name="Google Shape;3257;p98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3258" name="Google Shape;3258;p98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259" name="Google Shape;3259;p98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3260" name="Google Shape;3260;p98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261" name="Google Shape;3261;p98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3262" name="Google Shape;3262;p98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3263" name="Google Shape;3263;p98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3264" name="Google Shape;3264;p98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265" name="Google Shape;3265;p98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3266" name="Google Shape;3266;p98"/>
          <p:cNvCxnSpPr>
            <a:endCxn id="3262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7" name="Google Shape;3267;p98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8" name="Google Shape;3268;p98"/>
          <p:cNvCxnSpPr>
            <a:endCxn id="3264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9" name="Google Shape;3269;p98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0" name="Google Shape;3270;p98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1" name="Google Shape;3271;p98"/>
          <p:cNvCxnSpPr>
            <a:endCxn id="3272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3" name="Google Shape;3273;p98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4" name="Google Shape;3274;p98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7 + 1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5" name="Google Shape;3275;p98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276" name="Google Shape;3276;p98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277" name="Google Shape;3277;p98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3278" name="Google Shape;3278;p98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3279" name="Google Shape;3279;p98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3280" name="Google Shape;3280;p98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4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p9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3286" name="Google Shape;3286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7" name="Google Shape;3287;p99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288" name="Google Shape;3288;p99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289" name="Google Shape;3289;p99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290" name="Google Shape;3290;p99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291" name="Google Shape;3291;p99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3292" name="Google Shape;3292;p99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3293" name="Google Shape;3293;p99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3294" name="Google Shape;3294;p99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3295" name="Google Shape;3295;p99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296" name="Google Shape;3296;p99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3297" name="Google Shape;3297;p99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3298" name="Google Shape;3298;p99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3299" name="Google Shape;3299;p99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3300" name="Google Shape;3300;p99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3301" name="Google Shape;3301;p99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3302" name="Google Shape;3302;p99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3" name="Google Shape;3303;p99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4" name="Google Shape;3304;p99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5" name="Google Shape;3305;p99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6" name="Google Shape;3306;p99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7" name="Google Shape;3307;p99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8" name="Google Shape;3308;p99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9" name="Google Shape;3309;p99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0" name="Google Shape;3310;p99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311" name="Google Shape;3311;p99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312" name="Google Shape;3312;p99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3313" name="Google Shape;3313;p99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314" name="Google Shape;3314;p99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3315" name="Google Shape;3315;p99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316" name="Google Shape;3316;p99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3317" name="Google Shape;3317;p99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3318" name="Google Shape;3318;p99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3319" name="Google Shape;3319;p99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320" name="Google Shape;3320;p99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3321" name="Google Shape;3321;p99"/>
          <p:cNvCxnSpPr>
            <a:endCxn id="3317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2" name="Google Shape;3322;p99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3" name="Google Shape;3323;p99"/>
          <p:cNvCxnSpPr>
            <a:endCxn id="3319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4" name="Google Shape;3324;p99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5" name="Google Shape;3325;p99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6" name="Google Shape;3326;p99"/>
          <p:cNvCxnSpPr>
            <a:endCxn id="3327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8" name="Google Shape;3328;p99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9" name="Google Shape;3329;p99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7 + 1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0" name="Google Shape;3330;p99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331" name="Google Shape;3331;p99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332" name="Google Shape;3332;p99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3333" name="Google Shape;3333;p99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3334" name="Google Shape;3334;p99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3335" name="Google Shape;3335;p99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9" name="Shape 3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0" name="Google Shape;3340;p10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3341" name="Google Shape;3341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2" name="Google Shape;3342;p100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343" name="Google Shape;3343;p100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344" name="Google Shape;3344;p100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345" name="Google Shape;3345;p100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346" name="Google Shape;3346;p100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3347" name="Google Shape;3347;p100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3348" name="Google Shape;3348;p100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3349" name="Google Shape;3349;p100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3350" name="Google Shape;3350;p100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351" name="Google Shape;3351;p100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3352" name="Google Shape;3352;p100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3353" name="Google Shape;3353;p100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3354" name="Google Shape;3354;p100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3355" name="Google Shape;3355;p100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3356" name="Google Shape;3356;p100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3357" name="Google Shape;3357;p100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8" name="Google Shape;3358;p100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9" name="Google Shape;3359;p100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0" name="Google Shape;3360;p100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1" name="Google Shape;3361;p100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2" name="Google Shape;3362;p100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363" name="Google Shape;3363;p100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4" name="Google Shape;3364;p100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5" name="Google Shape;3365;p100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366" name="Google Shape;3366;p100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367" name="Google Shape;3367;p100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3368" name="Google Shape;3368;p100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369" name="Google Shape;3369;p100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3370" name="Google Shape;3370;p100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371" name="Google Shape;3371;p100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3372" name="Google Shape;3372;p100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3373" name="Google Shape;3373;p100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3374" name="Google Shape;3374;p100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375" name="Google Shape;3375;p100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3376" name="Google Shape;3376;p100"/>
          <p:cNvCxnSpPr>
            <a:endCxn id="3372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7" name="Google Shape;3377;p100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8" name="Google Shape;3378;p100"/>
          <p:cNvCxnSpPr>
            <a:endCxn id="3374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9" name="Google Shape;3379;p100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0" name="Google Shape;3380;p100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1" name="Google Shape;3381;p100"/>
          <p:cNvCxnSpPr>
            <a:endCxn id="3382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3" name="Google Shape;3383;p100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4" name="Google Shape;3384;p100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7 + 1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5" name="Google Shape;3385;p100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386" name="Google Shape;3386;p100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387" name="Google Shape;3387;p100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3388" name="Google Shape;3388;p100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3389" name="Google Shape;3389;p100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3390" name="Google Shape;3390;p100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4" name="Shape 3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" name="Google Shape;3395;p10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3396" name="Google Shape;3396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7" name="Google Shape;3397;p101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398" name="Google Shape;3398;p101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399" name="Google Shape;3399;p101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400" name="Google Shape;3400;p101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401" name="Google Shape;3401;p101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3402" name="Google Shape;3402;p101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3403" name="Google Shape;3403;p101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3404" name="Google Shape;3404;p101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3405" name="Google Shape;3405;p101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406" name="Google Shape;3406;p101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3407" name="Google Shape;3407;p101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3408" name="Google Shape;3408;p101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3409" name="Google Shape;3409;p101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3410" name="Google Shape;3410;p101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3411" name="Google Shape;3411;p101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3412" name="Google Shape;3412;p101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3" name="Google Shape;3413;p101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4" name="Google Shape;3414;p101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5" name="Google Shape;3415;p101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6" name="Google Shape;3416;p101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7" name="Google Shape;3417;p101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8" name="Google Shape;3418;p101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9" name="Google Shape;3419;p101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0" name="Google Shape;3420;p101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421" name="Google Shape;3421;p101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422" name="Google Shape;3422;p101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3423" name="Google Shape;3423;p101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424" name="Google Shape;3424;p101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3425" name="Google Shape;3425;p101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426" name="Google Shape;3426;p101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3427" name="Google Shape;3427;p101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3428" name="Google Shape;3428;p101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3429" name="Google Shape;3429;p101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430" name="Google Shape;3430;p101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3431" name="Google Shape;3431;p101"/>
          <p:cNvCxnSpPr>
            <a:endCxn id="3427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2" name="Google Shape;3432;p101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3" name="Google Shape;3433;p101"/>
          <p:cNvCxnSpPr>
            <a:endCxn id="3429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4" name="Google Shape;3434;p101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5" name="Google Shape;3435;p101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6" name="Google Shape;3436;p101"/>
          <p:cNvCxnSpPr>
            <a:endCxn id="3437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438" name="Google Shape;3438;p101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9" name="Google Shape;3439;p101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7 + 1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0" name="Google Shape;3440;p101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441" name="Google Shape;3441;p101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442" name="Google Shape;3442;p101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3443" name="Google Shape;3443;p101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3444" name="Google Shape;3444;p101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3445" name="Google Shape;3445;p101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motivador</a:t>
            </a:r>
            <a:endParaRPr/>
          </a:p>
        </p:txBody>
      </p:sp>
      <p:pic>
        <p:nvPicPr>
          <p:cNvPr id="226" name="Google Shape;2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Soma do intervalo [L, R]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Altera o valor do </a:t>
            </a:r>
            <a:r>
              <a:rPr lang="pt-BR">
                <a:solidFill>
                  <a:srgbClr val="000000"/>
                </a:solidFill>
              </a:rPr>
              <a:t>índice</a:t>
            </a:r>
            <a:r>
              <a:rPr lang="pt-BR">
                <a:solidFill>
                  <a:srgbClr val="000000"/>
                </a:solidFill>
              </a:rPr>
              <a:t> i para x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937500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1402079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1866657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2331236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795815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3260393" y="24332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937488" y="3604101"/>
            <a:ext cx="464400" cy="46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1402066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1866645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2331223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2795802" y="3604101"/>
            <a:ext cx="464400" cy="46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3260381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472913" y="3604101"/>
            <a:ext cx="464400" cy="4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937325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600"/>
          </a:p>
        </p:txBody>
      </p:sp>
      <p:sp>
        <p:nvSpPr>
          <p:cNvPr id="242" name="Google Shape;242;p21"/>
          <p:cNvSpPr/>
          <p:nvPr/>
        </p:nvSpPr>
        <p:spPr>
          <a:xfrm>
            <a:off x="1403257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600"/>
          </a:p>
        </p:txBody>
      </p:sp>
      <p:sp>
        <p:nvSpPr>
          <p:cNvPr id="243" name="Google Shape;243;p21"/>
          <p:cNvSpPr/>
          <p:nvPr/>
        </p:nvSpPr>
        <p:spPr>
          <a:xfrm>
            <a:off x="1865757" y="2240588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600"/>
          </a:p>
        </p:txBody>
      </p:sp>
      <p:sp>
        <p:nvSpPr>
          <p:cNvPr id="244" name="Google Shape;244;p21"/>
          <p:cNvSpPr/>
          <p:nvPr/>
        </p:nvSpPr>
        <p:spPr>
          <a:xfrm>
            <a:off x="2326796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600"/>
          </a:p>
        </p:txBody>
      </p:sp>
      <p:sp>
        <p:nvSpPr>
          <p:cNvPr id="245" name="Google Shape;245;p21"/>
          <p:cNvSpPr/>
          <p:nvPr/>
        </p:nvSpPr>
        <p:spPr>
          <a:xfrm>
            <a:off x="2794198" y="2240613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600"/>
          </a:p>
        </p:txBody>
      </p:sp>
      <p:sp>
        <p:nvSpPr>
          <p:cNvPr id="246" name="Google Shape;246;p21"/>
          <p:cNvSpPr/>
          <p:nvPr/>
        </p:nvSpPr>
        <p:spPr>
          <a:xfrm>
            <a:off x="3261614" y="2240600"/>
            <a:ext cx="463200" cy="1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600"/>
          </a:p>
        </p:txBody>
      </p:sp>
      <p:sp>
        <p:nvSpPr>
          <p:cNvPr id="247" name="Google Shape;247;p21"/>
          <p:cNvSpPr txBox="1"/>
          <p:nvPr/>
        </p:nvSpPr>
        <p:spPr>
          <a:xfrm>
            <a:off x="472925" y="3203900"/>
            <a:ext cx="24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Vetor de soma acumulada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9" name="Shape 3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" name="Google Shape;3450;p10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3451" name="Google Shape;3451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2" name="Google Shape;3452;p102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453" name="Google Shape;3453;p102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454" name="Google Shape;3454;p102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455" name="Google Shape;3455;p102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456" name="Google Shape;3456;p102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3457" name="Google Shape;3457;p102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3458" name="Google Shape;3458;p102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3459" name="Google Shape;3459;p102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3460" name="Google Shape;3460;p102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461" name="Google Shape;3461;p102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3462" name="Google Shape;3462;p102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3463" name="Google Shape;3463;p102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3464" name="Google Shape;3464;p102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3465" name="Google Shape;3465;p102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3466" name="Google Shape;3466;p102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3467" name="Google Shape;3467;p102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8" name="Google Shape;3468;p102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9" name="Google Shape;3469;p102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0" name="Google Shape;3470;p102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1" name="Google Shape;3471;p102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2" name="Google Shape;3472;p102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3" name="Google Shape;3473;p102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4" name="Google Shape;3474;p102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5" name="Google Shape;3475;p102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476" name="Google Shape;3476;p102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477" name="Google Shape;3477;p102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3478" name="Google Shape;3478;p102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479" name="Google Shape;3479;p102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3480" name="Google Shape;3480;p102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481" name="Google Shape;3481;p102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3482" name="Google Shape;3482;p102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3483" name="Google Shape;3483;p102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3484" name="Google Shape;3484;p102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485" name="Google Shape;3485;p102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3486" name="Google Shape;3486;p102"/>
          <p:cNvCxnSpPr>
            <a:endCxn id="3482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7" name="Google Shape;3487;p102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8" name="Google Shape;3488;p102"/>
          <p:cNvCxnSpPr>
            <a:endCxn id="3484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9" name="Google Shape;3489;p102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0" name="Google Shape;3490;p102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1" name="Google Shape;3491;p102"/>
          <p:cNvCxnSpPr>
            <a:endCxn id="3492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3" name="Google Shape;3493;p102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4" name="Google Shape;3494;p102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7 + 1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5" name="Google Shape;3495;p102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496" name="Google Shape;3496;p102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497" name="Google Shape;3497;p102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3498" name="Google Shape;3498;p102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3499" name="Google Shape;3499;p102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3500" name="Google Shape;3500;p102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4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0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3506" name="Google Shape;3506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7" name="Google Shape;3507;p103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508" name="Google Shape;3508;p103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509" name="Google Shape;3509;p103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510" name="Google Shape;3510;p103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511" name="Google Shape;3511;p103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3512" name="Google Shape;3512;p103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3513" name="Google Shape;3513;p103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3514" name="Google Shape;3514;p103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3515" name="Google Shape;3515;p103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516" name="Google Shape;3516;p103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3517" name="Google Shape;3517;p103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3518" name="Google Shape;3518;p103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3519" name="Google Shape;3519;p103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3520" name="Google Shape;3520;p103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3521" name="Google Shape;3521;p103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3522" name="Google Shape;3522;p103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3" name="Google Shape;3523;p103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4" name="Google Shape;3524;p103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5" name="Google Shape;3525;p103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6" name="Google Shape;3526;p103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7" name="Google Shape;3527;p103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8" name="Google Shape;3528;p103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9" name="Google Shape;3529;p103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0" name="Google Shape;3530;p103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531" name="Google Shape;3531;p103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532" name="Google Shape;3532;p103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3533" name="Google Shape;3533;p103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534" name="Google Shape;3534;p103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3535" name="Google Shape;3535;p103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536" name="Google Shape;3536;p103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3537" name="Google Shape;3537;p103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3538" name="Google Shape;3538;p103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3539" name="Google Shape;3539;p103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540" name="Google Shape;3540;p103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3541" name="Google Shape;3541;p103"/>
          <p:cNvCxnSpPr>
            <a:endCxn id="3537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2" name="Google Shape;3542;p103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3" name="Google Shape;3543;p103"/>
          <p:cNvCxnSpPr>
            <a:endCxn id="3539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4" name="Google Shape;3544;p103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5" name="Google Shape;3545;p103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6" name="Google Shape;3546;p103"/>
          <p:cNvCxnSpPr>
            <a:endCxn id="3547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8" name="Google Shape;3548;p103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9" name="Google Shape;3549;p103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7 + 1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0" name="Google Shape;3550;p103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551" name="Google Shape;3551;p103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552" name="Google Shape;3552;p103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3553" name="Google Shape;3553;p103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3554" name="Google Shape;3554;p103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3555" name="Google Shape;3555;p103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9" name="Shape 3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0" name="Google Shape;3560;p10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3561" name="Google Shape;3561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p104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563" name="Google Shape;3563;p104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564" name="Google Shape;3564;p104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565" name="Google Shape;3565;p104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566" name="Google Shape;3566;p104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3567" name="Google Shape;3567;p104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3568" name="Google Shape;3568;p104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3569" name="Google Shape;3569;p104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3570" name="Google Shape;3570;p104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571" name="Google Shape;3571;p104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3572" name="Google Shape;3572;p104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3573" name="Google Shape;3573;p104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3574" name="Google Shape;3574;p104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3575" name="Google Shape;3575;p104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3576" name="Google Shape;3576;p104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3577" name="Google Shape;3577;p104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8" name="Google Shape;3578;p104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9" name="Google Shape;3579;p104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0" name="Google Shape;3580;p104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1" name="Google Shape;3581;p104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2" name="Google Shape;3582;p104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3" name="Google Shape;3583;p104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4" name="Google Shape;3584;p104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5" name="Google Shape;3585;p104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586" name="Google Shape;3586;p104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587" name="Google Shape;3587;p104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3588" name="Google Shape;3588;p104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589" name="Google Shape;3589;p104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3590" name="Google Shape;3590;p104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591" name="Google Shape;3591;p104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3592" name="Google Shape;3592;p104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3593" name="Google Shape;3593;p104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3594" name="Google Shape;3594;p104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595" name="Google Shape;3595;p104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3596" name="Google Shape;3596;p104"/>
          <p:cNvCxnSpPr>
            <a:endCxn id="3592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7" name="Google Shape;3597;p104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8" name="Google Shape;3598;p104"/>
          <p:cNvCxnSpPr>
            <a:endCxn id="3594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9" name="Google Shape;3599;p104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0" name="Google Shape;3600;p104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601" name="Google Shape;3601;p104"/>
          <p:cNvCxnSpPr>
            <a:endCxn id="3602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3" name="Google Shape;3603;p104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4" name="Google Shape;3604;p104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7 + 1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5" name="Google Shape;3605;p104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606" name="Google Shape;3606;p104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607" name="Google Shape;3607;p104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3608" name="Google Shape;3608;p104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3609" name="Google Shape;3609;p104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3610" name="Google Shape;3610;p104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4" name="Shape 3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5" name="Google Shape;3615;p10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3616" name="Google Shape;3616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7" name="Google Shape;3617;p105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618" name="Google Shape;3618;p105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619" name="Google Shape;3619;p105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620" name="Google Shape;3620;p105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621" name="Google Shape;3621;p105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3622" name="Google Shape;3622;p105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3623" name="Google Shape;3623;p105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3624" name="Google Shape;3624;p105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3625" name="Google Shape;3625;p105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626" name="Google Shape;3626;p105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3627" name="Google Shape;3627;p105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3628" name="Google Shape;3628;p105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3629" name="Google Shape;3629;p105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3630" name="Google Shape;3630;p105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3631" name="Google Shape;3631;p105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3632" name="Google Shape;3632;p105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3" name="Google Shape;3633;p105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4" name="Google Shape;3634;p105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5" name="Google Shape;3635;p105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6" name="Google Shape;3636;p105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7" name="Google Shape;3637;p105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8" name="Google Shape;3638;p105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9" name="Google Shape;3639;p105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0" name="Google Shape;3640;p105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641" name="Google Shape;3641;p105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642" name="Google Shape;3642;p105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3643" name="Google Shape;3643;p105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644" name="Google Shape;3644;p105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3645" name="Google Shape;3645;p105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646" name="Google Shape;3646;p105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3647" name="Google Shape;3647;p105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3648" name="Google Shape;3648;p105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3649" name="Google Shape;3649;p105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650" name="Google Shape;3650;p105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3651" name="Google Shape;3651;p105"/>
          <p:cNvCxnSpPr>
            <a:endCxn id="3647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2" name="Google Shape;3652;p105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653" name="Google Shape;3653;p105"/>
          <p:cNvCxnSpPr>
            <a:endCxn id="3649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4" name="Google Shape;3654;p105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5" name="Google Shape;3655;p105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6" name="Google Shape;3656;p105"/>
          <p:cNvCxnSpPr>
            <a:endCxn id="3657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8" name="Google Shape;3658;p105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9" name="Google Shape;3659;p105"/>
          <p:cNvSpPr txBox="1"/>
          <p:nvPr/>
        </p:nvSpPr>
        <p:spPr>
          <a:xfrm>
            <a:off x="199575" y="3147575"/>
            <a:ext cx="24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= 7 + 1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0" name="Google Shape;3660;p105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661" name="Google Shape;3661;p105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662" name="Google Shape;3662;p105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3663" name="Google Shape;3663;p105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3664" name="Google Shape;3664;p105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3665" name="Google Shape;3665;p105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9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p10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3671" name="Google Shape;3671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2" name="Google Shape;3672;p106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673" name="Google Shape;3673;p106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674" name="Google Shape;3674;p106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675" name="Google Shape;3675;p106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676" name="Google Shape;3676;p106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3677" name="Google Shape;3677;p106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3678" name="Google Shape;3678;p106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3679" name="Google Shape;3679;p106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3680" name="Google Shape;3680;p106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681" name="Google Shape;3681;p106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3682" name="Google Shape;3682;p106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3683" name="Google Shape;3683;p106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3684" name="Google Shape;3684;p106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3685" name="Google Shape;3685;p106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3686" name="Google Shape;3686;p106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3687" name="Google Shape;3687;p106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8" name="Google Shape;3688;p106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9" name="Google Shape;3689;p106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0" name="Google Shape;3690;p106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1" name="Google Shape;3691;p106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2" name="Google Shape;3692;p106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3" name="Google Shape;3693;p106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4" name="Google Shape;3694;p106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5" name="Google Shape;3695;p106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696" name="Google Shape;3696;p106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697" name="Google Shape;3697;p106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3698" name="Google Shape;3698;p106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699" name="Google Shape;3699;p106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3700" name="Google Shape;3700;p106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701" name="Google Shape;3701;p106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3702" name="Google Shape;3702;p106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3703" name="Google Shape;3703;p106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3704" name="Google Shape;3704;p106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705" name="Google Shape;3705;p106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3706" name="Google Shape;3706;p106"/>
          <p:cNvCxnSpPr>
            <a:endCxn id="3702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7" name="Google Shape;3707;p106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8" name="Google Shape;3708;p106"/>
          <p:cNvCxnSpPr>
            <a:endCxn id="3704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9" name="Google Shape;3709;p106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0" name="Google Shape;3710;p106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1" name="Google Shape;3711;p106"/>
          <p:cNvCxnSpPr>
            <a:endCxn id="3712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3" name="Google Shape;3713;p106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4" name="Google Shape;3714;p106"/>
          <p:cNvSpPr txBox="1"/>
          <p:nvPr/>
        </p:nvSpPr>
        <p:spPr>
          <a:xfrm>
            <a:off x="199575" y="3147575"/>
            <a:ext cx="289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2600">
                <a:latin typeface="Roboto"/>
                <a:ea typeface="Roboto"/>
                <a:cs typeface="Roboto"/>
                <a:sym typeface="Roboto"/>
              </a:rPr>
              <a:t> = 7 + 1 = 8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5" name="Google Shape;3715;p106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716" name="Google Shape;3716;p106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717" name="Google Shape;3717;p106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3718" name="Google Shape;3718;p106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3719" name="Google Shape;3719;p106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3720" name="Google Shape;3720;p106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4" name="Shape 3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5" name="Google Shape;3725;p10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pic>
        <p:nvPicPr>
          <p:cNvPr id="3726" name="Google Shape;3726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7" name="Google Shape;3727;p107"/>
          <p:cNvSpPr/>
          <p:nvPr/>
        </p:nvSpPr>
        <p:spPr>
          <a:xfrm>
            <a:off x="321402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728" name="Google Shape;3728;p107"/>
          <p:cNvSpPr/>
          <p:nvPr/>
        </p:nvSpPr>
        <p:spPr>
          <a:xfrm>
            <a:off x="39275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729" name="Google Shape;3729;p107"/>
          <p:cNvSpPr/>
          <p:nvPr/>
        </p:nvSpPr>
        <p:spPr>
          <a:xfrm>
            <a:off x="464113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730" name="Google Shape;3730;p107"/>
          <p:cNvSpPr/>
          <p:nvPr/>
        </p:nvSpPr>
        <p:spPr>
          <a:xfrm>
            <a:off x="535469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731" name="Google Shape;3731;p107"/>
          <p:cNvSpPr/>
          <p:nvPr/>
        </p:nvSpPr>
        <p:spPr>
          <a:xfrm>
            <a:off x="678179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3732" name="Google Shape;3732;p107"/>
          <p:cNvSpPr/>
          <p:nvPr/>
        </p:nvSpPr>
        <p:spPr>
          <a:xfrm>
            <a:off x="749787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3733" name="Google Shape;3733;p107"/>
          <p:cNvSpPr/>
          <p:nvPr/>
        </p:nvSpPr>
        <p:spPr>
          <a:xfrm>
            <a:off x="82114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3734" name="Google Shape;3734;p107"/>
          <p:cNvSpPr/>
          <p:nvPr/>
        </p:nvSpPr>
        <p:spPr>
          <a:xfrm>
            <a:off x="32141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3735" name="Google Shape;3735;p107"/>
          <p:cNvSpPr/>
          <p:nvPr/>
        </p:nvSpPr>
        <p:spPr>
          <a:xfrm>
            <a:off x="39277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736" name="Google Shape;3736;p107"/>
          <p:cNvSpPr/>
          <p:nvPr/>
        </p:nvSpPr>
        <p:spPr>
          <a:xfrm>
            <a:off x="4641238" y="4718197"/>
            <a:ext cx="7134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3737" name="Google Shape;3737;p107"/>
          <p:cNvSpPr/>
          <p:nvPr/>
        </p:nvSpPr>
        <p:spPr>
          <a:xfrm>
            <a:off x="5354786" y="4718196"/>
            <a:ext cx="7050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3738" name="Google Shape;3738;p107"/>
          <p:cNvSpPr/>
          <p:nvPr/>
        </p:nvSpPr>
        <p:spPr>
          <a:xfrm>
            <a:off x="6059708" y="4718196"/>
            <a:ext cx="722100" cy="1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3739" name="Google Shape;3739;p107"/>
          <p:cNvSpPr/>
          <p:nvPr/>
        </p:nvSpPr>
        <p:spPr>
          <a:xfrm>
            <a:off x="678185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3740" name="Google Shape;3740;p107"/>
          <p:cNvSpPr/>
          <p:nvPr/>
        </p:nvSpPr>
        <p:spPr>
          <a:xfrm>
            <a:off x="74979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3741" name="Google Shape;3741;p107"/>
          <p:cNvSpPr/>
          <p:nvPr/>
        </p:nvSpPr>
        <p:spPr>
          <a:xfrm>
            <a:off x="82114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3742" name="Google Shape;3742;p107"/>
          <p:cNvCxnSpPr/>
          <p:nvPr/>
        </p:nvCxnSpPr>
        <p:spPr>
          <a:xfrm flipH="1">
            <a:off x="356980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3" name="Google Shape;3743;p107"/>
          <p:cNvCxnSpPr/>
          <p:nvPr/>
        </p:nvCxnSpPr>
        <p:spPr>
          <a:xfrm>
            <a:off x="408473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4" name="Google Shape;3744;p107"/>
          <p:cNvCxnSpPr/>
          <p:nvPr/>
        </p:nvCxnSpPr>
        <p:spPr>
          <a:xfrm flipH="1">
            <a:off x="499832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5" name="Google Shape;3745;p107"/>
          <p:cNvCxnSpPr/>
          <p:nvPr/>
        </p:nvCxnSpPr>
        <p:spPr>
          <a:xfrm>
            <a:off x="551244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6" name="Google Shape;3746;p107"/>
          <p:cNvCxnSpPr/>
          <p:nvPr/>
        </p:nvCxnSpPr>
        <p:spPr>
          <a:xfrm flipH="1">
            <a:off x="642681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7" name="Google Shape;3747;p107"/>
          <p:cNvCxnSpPr/>
          <p:nvPr/>
        </p:nvCxnSpPr>
        <p:spPr>
          <a:xfrm>
            <a:off x="694093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8" name="Google Shape;3748;p107"/>
          <p:cNvCxnSpPr/>
          <p:nvPr/>
        </p:nvCxnSpPr>
        <p:spPr>
          <a:xfrm flipH="1">
            <a:off x="785530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9" name="Google Shape;3749;p107"/>
          <p:cNvCxnSpPr/>
          <p:nvPr/>
        </p:nvCxnSpPr>
        <p:spPr>
          <a:xfrm>
            <a:off x="836943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0" name="Google Shape;3750;p107"/>
          <p:cNvSpPr/>
          <p:nvPr/>
        </p:nvSpPr>
        <p:spPr>
          <a:xfrm>
            <a:off x="322181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751" name="Google Shape;3751;p107"/>
          <p:cNvSpPr/>
          <p:nvPr/>
        </p:nvSpPr>
        <p:spPr>
          <a:xfrm>
            <a:off x="392681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752" name="Google Shape;3752;p107"/>
          <p:cNvSpPr/>
          <p:nvPr/>
        </p:nvSpPr>
        <p:spPr>
          <a:xfrm>
            <a:off x="465021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3753" name="Google Shape;3753;p107"/>
          <p:cNvSpPr/>
          <p:nvPr/>
        </p:nvSpPr>
        <p:spPr>
          <a:xfrm>
            <a:off x="535521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754" name="Google Shape;3754;p107"/>
          <p:cNvSpPr/>
          <p:nvPr/>
        </p:nvSpPr>
        <p:spPr>
          <a:xfrm>
            <a:off x="750703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3755" name="Google Shape;3755;p107"/>
          <p:cNvSpPr/>
          <p:nvPr/>
        </p:nvSpPr>
        <p:spPr>
          <a:xfrm>
            <a:off x="821203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756" name="Google Shape;3756;p107"/>
          <p:cNvSpPr/>
          <p:nvPr/>
        </p:nvSpPr>
        <p:spPr>
          <a:xfrm>
            <a:off x="678362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3757" name="Google Shape;3757;p107"/>
          <p:cNvSpPr/>
          <p:nvPr/>
        </p:nvSpPr>
        <p:spPr>
          <a:xfrm>
            <a:off x="3214026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3758" name="Google Shape;3758;p107"/>
          <p:cNvSpPr/>
          <p:nvPr/>
        </p:nvSpPr>
        <p:spPr>
          <a:xfrm>
            <a:off x="3214023" y="2750225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3759" name="Google Shape;3759;p107"/>
          <p:cNvSpPr/>
          <p:nvPr/>
        </p:nvSpPr>
        <p:spPr>
          <a:xfrm>
            <a:off x="4650225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760" name="Google Shape;3760;p107"/>
          <p:cNvSpPr/>
          <p:nvPr/>
        </p:nvSpPr>
        <p:spPr>
          <a:xfrm>
            <a:off x="7507050" y="2742950"/>
            <a:ext cx="14178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3761" name="Google Shape;3761;p107"/>
          <p:cNvCxnSpPr>
            <a:endCxn id="3757" idx="0"/>
          </p:cNvCxnSpPr>
          <p:nvPr/>
        </p:nvCxnSpPr>
        <p:spPr>
          <a:xfrm flipH="1">
            <a:off x="4637076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2" name="Google Shape;3762;p107"/>
          <p:cNvCxnSpPr/>
          <p:nvPr/>
        </p:nvCxnSpPr>
        <p:spPr>
          <a:xfrm>
            <a:off x="622340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3" name="Google Shape;3763;p107"/>
          <p:cNvCxnSpPr>
            <a:endCxn id="3759" idx="0"/>
          </p:cNvCxnSpPr>
          <p:nvPr/>
        </p:nvCxnSpPr>
        <p:spPr>
          <a:xfrm>
            <a:off x="4797825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4" name="Google Shape;3764;p107"/>
          <p:cNvCxnSpPr/>
          <p:nvPr/>
        </p:nvCxnSpPr>
        <p:spPr>
          <a:xfrm flipH="1">
            <a:off x="392185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5" name="Google Shape;3765;p107"/>
          <p:cNvCxnSpPr/>
          <p:nvPr/>
        </p:nvCxnSpPr>
        <p:spPr>
          <a:xfrm>
            <a:off x="764070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6" name="Google Shape;3766;p107"/>
          <p:cNvCxnSpPr>
            <a:endCxn id="3767" idx="0"/>
          </p:cNvCxnSpPr>
          <p:nvPr/>
        </p:nvCxnSpPr>
        <p:spPr>
          <a:xfrm flipH="1">
            <a:off x="6783326" y="2255450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8" name="Google Shape;3768;p107"/>
          <p:cNvSpPr txBox="1"/>
          <p:nvPr/>
        </p:nvSpPr>
        <p:spPr>
          <a:xfrm>
            <a:off x="199575" y="2408675"/>
            <a:ext cx="2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: L=2; R=4;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9" name="Google Shape;3769;p107"/>
          <p:cNvSpPr txBox="1"/>
          <p:nvPr/>
        </p:nvSpPr>
        <p:spPr>
          <a:xfrm>
            <a:off x="199575" y="3147575"/>
            <a:ext cx="289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Roboto"/>
                <a:ea typeface="Roboto"/>
                <a:cs typeface="Roboto"/>
                <a:sym typeface="Roboto"/>
              </a:rPr>
              <a:t>Soma</a:t>
            </a:r>
            <a:r>
              <a:rPr lang="pt-BR" sz="2600">
                <a:latin typeface="Roboto"/>
                <a:ea typeface="Roboto"/>
                <a:cs typeface="Roboto"/>
                <a:sym typeface="Roboto"/>
              </a:rPr>
              <a:t> = 7 + 1 = 8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0" name="Google Shape;3770;p107"/>
          <p:cNvSpPr/>
          <p:nvPr/>
        </p:nvSpPr>
        <p:spPr>
          <a:xfrm>
            <a:off x="605963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771" name="Google Shape;3771;p107"/>
          <p:cNvSpPr/>
          <p:nvPr/>
        </p:nvSpPr>
        <p:spPr>
          <a:xfrm>
            <a:off x="607862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772" name="Google Shape;3772;p107"/>
          <p:cNvSpPr/>
          <p:nvPr/>
        </p:nvSpPr>
        <p:spPr>
          <a:xfrm>
            <a:off x="3214047" y="805500"/>
            <a:ext cx="5703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3773" name="Google Shape;3773;p107"/>
          <p:cNvSpPr/>
          <p:nvPr/>
        </p:nvSpPr>
        <p:spPr>
          <a:xfrm>
            <a:off x="6078619" y="1717125"/>
            <a:ext cx="28461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3774" name="Google Shape;3774;p107"/>
          <p:cNvSpPr/>
          <p:nvPr/>
        </p:nvSpPr>
        <p:spPr>
          <a:xfrm>
            <a:off x="6078626" y="2742950"/>
            <a:ext cx="14094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  <p:sp>
        <p:nvSpPr>
          <p:cNvPr id="3775" name="Google Shape;3775;p107"/>
          <p:cNvSpPr txBox="1"/>
          <p:nvPr/>
        </p:nvSpPr>
        <p:spPr>
          <a:xfrm>
            <a:off x="167325" y="3928550"/>
            <a:ext cx="289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O(log(n))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Query só desce na árvore 2 vezes no pior dos casos. (4*logn)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6" name="Google Shape;3776;p107"/>
          <p:cNvSpPr txBox="1"/>
          <p:nvPr/>
        </p:nvSpPr>
        <p:spPr>
          <a:xfrm>
            <a:off x="240075" y="909400"/>
            <a:ext cx="24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1º Não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2º Está contido no intervalo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retorna o valor do nó;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3º Possui intercessão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chama recursivo;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0" name="Shape 3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1" name="Google Shape;3781;p10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5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6" name="Google Shape;3786;p10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 de tamanho qualquer</a:t>
            </a:r>
            <a:endParaRPr/>
          </a:p>
        </p:txBody>
      </p:sp>
      <p:pic>
        <p:nvPicPr>
          <p:cNvPr id="3787" name="Google Shape;3787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8" name="Google Shape;3788;p109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789" name="Google Shape;3789;p109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790" name="Google Shape;3790;p109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791" name="Google Shape;3791;p109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792" name="Google Shape;3792;p109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sp>
        <p:nvSpPr>
          <p:cNvPr id="3793" name="Google Shape;3793;p109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3794" name="Google Shape;3794;p109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3795" name="Google Shape;3795;p109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3796" name="Google Shape;3796;p109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797" name="Google Shape;3797;p109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3798" name="Google Shape;3798;p109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3799" name="Google Shape;3799;p109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3800" name="Google Shape;3800;p109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3801" name="Google Shape;3801;p109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3802" name="Google Shape;3802;p109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3803" name="Google Shape;3803;p109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4" name="Google Shape;3804;p109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5" name="Google Shape;3805;p109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6" name="Google Shape;3806;p109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7" name="Google Shape;3807;p109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8" name="Google Shape;3808;p109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9" name="Google Shape;3809;p109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0" name="Google Shape;3810;p109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1" name="Google Shape;3811;p109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812" name="Google Shape;3812;p109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813" name="Google Shape;3813;p109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3814" name="Google Shape;3814;p109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815" name="Google Shape;3815;p109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3816" name="Google Shape;3816;p109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817" name="Google Shape;3817;p109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3818" name="Google Shape;3818;p109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3819" name="Google Shape;3819;p109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3820" name="Google Shape;3820;p109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821" name="Google Shape;3821;p109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3822" name="Google Shape;3822;p109"/>
          <p:cNvCxnSpPr>
            <a:endCxn id="3818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3" name="Google Shape;3823;p109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4" name="Google Shape;3824;p109"/>
          <p:cNvCxnSpPr>
            <a:endCxn id="3820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5" name="Google Shape;3825;p109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6" name="Google Shape;3826;p109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7" name="Google Shape;3827;p109"/>
          <p:cNvCxnSpPr/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8" name="Google Shape;3828;p109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829" name="Google Shape;3829;p109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830" name="Google Shape;3830;p109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3831" name="Google Shape;3831;p109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3832" name="Google Shape;3832;p109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6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p11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 de tamanho qualquer</a:t>
            </a:r>
            <a:endParaRPr/>
          </a:p>
        </p:txBody>
      </p:sp>
      <p:pic>
        <p:nvPicPr>
          <p:cNvPr id="3838" name="Google Shape;3838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9" name="Google Shape;3839;p110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840" name="Google Shape;3840;p110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841" name="Google Shape;3841;p110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842" name="Google Shape;3842;p110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843" name="Google Shape;3843;p110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3844" name="Google Shape;3844;p110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845" name="Google Shape;3845;p110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3846" name="Google Shape;3846;p110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3847" name="Google Shape;3847;p110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cxnSp>
        <p:nvCxnSpPr>
          <p:cNvPr id="3848" name="Google Shape;3848;p110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9" name="Google Shape;3849;p110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0" name="Google Shape;3850;p110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1" name="Google Shape;3851;p110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2" name="Google Shape;3852;p110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3" name="Google Shape;3853;p110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4" name="Google Shape;3854;p110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5" name="Google Shape;3855;p110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6" name="Google Shape;3856;p110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857" name="Google Shape;3857;p110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858" name="Google Shape;3858;p110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3859" name="Google Shape;3859;p110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860" name="Google Shape;3860;p110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3861" name="Google Shape;3861;p110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862" name="Google Shape;3862;p110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3863" name="Google Shape;3863;p110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3864" name="Google Shape;3864;p110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3865" name="Google Shape;3865;p110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866" name="Google Shape;3866;p110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3867" name="Google Shape;3867;p110"/>
          <p:cNvCxnSpPr>
            <a:endCxn id="3863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8" name="Google Shape;3868;p110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9" name="Google Shape;3869;p110"/>
          <p:cNvCxnSpPr>
            <a:endCxn id="3865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0" name="Google Shape;3870;p110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1" name="Google Shape;3871;p110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2" name="Google Shape;3872;p110"/>
          <p:cNvCxnSpPr/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3" name="Google Shape;3873;p110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874" name="Google Shape;3874;p110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875" name="Google Shape;3875;p110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3876" name="Google Shape;3876;p110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3877" name="Google Shape;3877;p110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2" name="Google Shape;3882;p11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 de tamanho qualquer</a:t>
            </a:r>
            <a:endParaRPr/>
          </a:p>
        </p:txBody>
      </p:sp>
      <p:pic>
        <p:nvPicPr>
          <p:cNvPr id="3883" name="Google Shape;3883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4" name="Google Shape;3884;p111"/>
          <p:cNvSpPr/>
          <p:nvPr/>
        </p:nvSpPr>
        <p:spPr>
          <a:xfrm>
            <a:off x="1716575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885" name="Google Shape;3885;p111"/>
          <p:cNvSpPr/>
          <p:nvPr/>
        </p:nvSpPr>
        <p:spPr>
          <a:xfrm>
            <a:off x="2430130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886" name="Google Shape;3886;p111"/>
          <p:cNvSpPr/>
          <p:nvPr/>
        </p:nvSpPr>
        <p:spPr>
          <a:xfrm>
            <a:off x="3143684" y="4382703"/>
            <a:ext cx="7134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887" name="Google Shape;3887;p111"/>
          <p:cNvSpPr/>
          <p:nvPr/>
        </p:nvSpPr>
        <p:spPr>
          <a:xfrm>
            <a:off x="3857249" y="4382702"/>
            <a:ext cx="7050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888" name="Google Shape;3888;p111"/>
          <p:cNvSpPr/>
          <p:nvPr/>
        </p:nvSpPr>
        <p:spPr>
          <a:xfrm>
            <a:off x="5284348" y="4382703"/>
            <a:ext cx="713400" cy="3354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889" name="Google Shape;3889;p111"/>
          <p:cNvSpPr/>
          <p:nvPr/>
        </p:nvSpPr>
        <p:spPr>
          <a:xfrm>
            <a:off x="6000426" y="4382703"/>
            <a:ext cx="713400" cy="3354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890" name="Google Shape;3890;p111"/>
          <p:cNvSpPr/>
          <p:nvPr/>
        </p:nvSpPr>
        <p:spPr>
          <a:xfrm>
            <a:off x="6713980" y="4382703"/>
            <a:ext cx="713400" cy="3354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891" name="Google Shape;3891;p111"/>
          <p:cNvSpPr/>
          <p:nvPr/>
        </p:nvSpPr>
        <p:spPr>
          <a:xfrm>
            <a:off x="1716712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</a:t>
            </a:r>
            <a:endParaRPr sz="1000"/>
          </a:p>
        </p:txBody>
      </p:sp>
      <p:sp>
        <p:nvSpPr>
          <p:cNvPr id="3892" name="Google Shape;3892;p111"/>
          <p:cNvSpPr/>
          <p:nvPr/>
        </p:nvSpPr>
        <p:spPr>
          <a:xfrm>
            <a:off x="2430250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893" name="Google Shape;3893;p111"/>
          <p:cNvSpPr/>
          <p:nvPr/>
        </p:nvSpPr>
        <p:spPr>
          <a:xfrm>
            <a:off x="3143788" y="4718197"/>
            <a:ext cx="7134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endParaRPr sz="1000"/>
          </a:p>
        </p:txBody>
      </p:sp>
      <p:sp>
        <p:nvSpPr>
          <p:cNvPr id="3894" name="Google Shape;3894;p111"/>
          <p:cNvSpPr/>
          <p:nvPr/>
        </p:nvSpPr>
        <p:spPr>
          <a:xfrm>
            <a:off x="3857336" y="4718196"/>
            <a:ext cx="7050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3895" name="Google Shape;3895;p111"/>
          <p:cNvSpPr/>
          <p:nvPr/>
        </p:nvSpPr>
        <p:spPr>
          <a:xfrm>
            <a:off x="4562258" y="4718196"/>
            <a:ext cx="722100" cy="1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endParaRPr sz="1000"/>
          </a:p>
        </p:txBody>
      </p:sp>
      <p:sp>
        <p:nvSpPr>
          <p:cNvPr id="3896" name="Google Shape;3896;p111"/>
          <p:cNvSpPr/>
          <p:nvPr/>
        </p:nvSpPr>
        <p:spPr>
          <a:xfrm>
            <a:off x="5284401" y="4718197"/>
            <a:ext cx="713400" cy="1521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</a:t>
            </a:r>
            <a:endParaRPr sz="1000"/>
          </a:p>
        </p:txBody>
      </p:sp>
      <p:sp>
        <p:nvSpPr>
          <p:cNvPr id="3897" name="Google Shape;3897;p111"/>
          <p:cNvSpPr/>
          <p:nvPr/>
        </p:nvSpPr>
        <p:spPr>
          <a:xfrm>
            <a:off x="6000462" y="4718197"/>
            <a:ext cx="713400" cy="1521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6</a:t>
            </a:r>
            <a:endParaRPr sz="1000"/>
          </a:p>
        </p:txBody>
      </p:sp>
      <p:sp>
        <p:nvSpPr>
          <p:cNvPr id="3898" name="Google Shape;3898;p111"/>
          <p:cNvSpPr/>
          <p:nvPr/>
        </p:nvSpPr>
        <p:spPr>
          <a:xfrm>
            <a:off x="6714000" y="4718197"/>
            <a:ext cx="713400" cy="152100"/>
          </a:xfrm>
          <a:prstGeom prst="rect">
            <a:avLst/>
          </a:prstGeom>
          <a:solidFill>
            <a:srgbClr val="4285F4">
              <a:alpha val="572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7</a:t>
            </a:r>
            <a:endParaRPr sz="1000"/>
          </a:p>
        </p:txBody>
      </p:sp>
      <p:cxnSp>
        <p:nvCxnSpPr>
          <p:cNvPr id="3899" name="Google Shape;3899;p111"/>
          <p:cNvCxnSpPr/>
          <p:nvPr/>
        </p:nvCxnSpPr>
        <p:spPr>
          <a:xfrm flipH="1">
            <a:off x="2072350" y="3288282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0" name="Google Shape;3900;p111"/>
          <p:cNvCxnSpPr/>
          <p:nvPr/>
        </p:nvCxnSpPr>
        <p:spPr>
          <a:xfrm>
            <a:off x="2587287" y="329246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1" name="Google Shape;3901;p111"/>
          <p:cNvCxnSpPr/>
          <p:nvPr/>
        </p:nvCxnSpPr>
        <p:spPr>
          <a:xfrm flipH="1">
            <a:off x="3500874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2" name="Google Shape;3902;p111"/>
          <p:cNvCxnSpPr/>
          <p:nvPr/>
        </p:nvCxnSpPr>
        <p:spPr>
          <a:xfrm>
            <a:off x="4014998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3" name="Google Shape;3903;p111"/>
          <p:cNvCxnSpPr/>
          <p:nvPr/>
        </p:nvCxnSpPr>
        <p:spPr>
          <a:xfrm flipH="1">
            <a:off x="4929360" y="3290376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4" name="Google Shape;3904;p111"/>
          <p:cNvCxnSpPr/>
          <p:nvPr/>
        </p:nvCxnSpPr>
        <p:spPr>
          <a:xfrm>
            <a:off x="5443485" y="3288275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5" name="Google Shape;3905;p111"/>
          <p:cNvCxnSpPr/>
          <p:nvPr/>
        </p:nvCxnSpPr>
        <p:spPr>
          <a:xfrm flipH="1">
            <a:off x="6357859" y="32919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6" name="Google Shape;3906;p111"/>
          <p:cNvCxnSpPr/>
          <p:nvPr/>
        </p:nvCxnSpPr>
        <p:spPr>
          <a:xfrm>
            <a:off x="6871984" y="3289840"/>
            <a:ext cx="189600" cy="49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7" name="Google Shape;3907;p111"/>
          <p:cNvSpPr/>
          <p:nvPr/>
        </p:nvSpPr>
        <p:spPr>
          <a:xfrm>
            <a:off x="1724363" y="37831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0]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908" name="Google Shape;3908;p111"/>
          <p:cNvSpPr/>
          <p:nvPr/>
        </p:nvSpPr>
        <p:spPr>
          <a:xfrm>
            <a:off x="2429363" y="37853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[1,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909" name="Google Shape;3909;p111"/>
          <p:cNvSpPr/>
          <p:nvPr/>
        </p:nvSpPr>
        <p:spPr>
          <a:xfrm>
            <a:off x="3152763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2]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3910" name="Google Shape;3910;p111"/>
          <p:cNvSpPr/>
          <p:nvPr/>
        </p:nvSpPr>
        <p:spPr>
          <a:xfrm>
            <a:off x="3857763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[3,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3911" name="Google Shape;3911;p111"/>
          <p:cNvSpPr/>
          <p:nvPr/>
        </p:nvSpPr>
        <p:spPr>
          <a:xfrm>
            <a:off x="6009588" y="3791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6]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12</a:t>
            </a:r>
            <a:endParaRPr sz="1800"/>
          </a:p>
        </p:txBody>
      </p:sp>
      <p:sp>
        <p:nvSpPr>
          <p:cNvPr id="3912" name="Google Shape;3912;p111"/>
          <p:cNvSpPr/>
          <p:nvPr/>
        </p:nvSpPr>
        <p:spPr>
          <a:xfrm>
            <a:off x="6714588" y="379377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[7,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913" name="Google Shape;3913;p111"/>
          <p:cNvSpPr/>
          <p:nvPr/>
        </p:nvSpPr>
        <p:spPr>
          <a:xfrm>
            <a:off x="5286175" y="37903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[5,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20</a:t>
            </a:r>
            <a:endParaRPr sz="1800"/>
          </a:p>
        </p:txBody>
      </p:sp>
      <p:sp>
        <p:nvSpPr>
          <p:cNvPr id="3914" name="Google Shape;3914;p111"/>
          <p:cNvSpPr/>
          <p:nvPr/>
        </p:nvSpPr>
        <p:spPr>
          <a:xfrm>
            <a:off x="2776901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10</a:t>
            </a:r>
            <a:endParaRPr sz="1800"/>
          </a:p>
        </p:txBody>
      </p:sp>
      <p:sp>
        <p:nvSpPr>
          <p:cNvPr id="3915" name="Google Shape;3915;p111"/>
          <p:cNvSpPr/>
          <p:nvPr/>
        </p:nvSpPr>
        <p:spPr>
          <a:xfrm>
            <a:off x="2071888" y="27502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1]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3916" name="Google Shape;3916;p111"/>
          <p:cNvSpPr/>
          <p:nvPr/>
        </p:nvSpPr>
        <p:spPr>
          <a:xfrm>
            <a:off x="3500299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[2, 3]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7</a:t>
            </a:r>
            <a:endParaRPr sz="1800"/>
          </a:p>
        </p:txBody>
      </p:sp>
      <p:sp>
        <p:nvSpPr>
          <p:cNvPr id="3917" name="Google Shape;3917;p111"/>
          <p:cNvSpPr/>
          <p:nvPr/>
        </p:nvSpPr>
        <p:spPr>
          <a:xfrm>
            <a:off x="6357127" y="27429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[6,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19</a:t>
            </a:r>
            <a:endParaRPr sz="1800"/>
          </a:p>
        </p:txBody>
      </p:sp>
      <p:cxnSp>
        <p:nvCxnSpPr>
          <p:cNvPr id="3918" name="Google Shape;3918;p111"/>
          <p:cNvCxnSpPr>
            <a:endCxn id="3914" idx="0"/>
          </p:cNvCxnSpPr>
          <p:nvPr/>
        </p:nvCxnSpPr>
        <p:spPr>
          <a:xfrm flipH="1">
            <a:off x="3129401" y="1346025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9" name="Google Shape;3919;p111"/>
          <p:cNvCxnSpPr/>
          <p:nvPr/>
        </p:nvCxnSpPr>
        <p:spPr>
          <a:xfrm>
            <a:off x="4725951" y="1346100"/>
            <a:ext cx="12744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0" name="Google Shape;3920;p111"/>
          <p:cNvCxnSpPr>
            <a:endCxn id="3916" idx="0"/>
          </p:cNvCxnSpPr>
          <p:nvPr/>
        </p:nvCxnSpPr>
        <p:spPr>
          <a:xfrm>
            <a:off x="3295699" y="22554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1" name="Google Shape;3921;p111"/>
          <p:cNvCxnSpPr/>
          <p:nvPr/>
        </p:nvCxnSpPr>
        <p:spPr>
          <a:xfrm flipH="1">
            <a:off x="2424400" y="2262825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2" name="Google Shape;3922;p111"/>
          <p:cNvCxnSpPr/>
          <p:nvPr/>
        </p:nvCxnSpPr>
        <p:spPr>
          <a:xfrm>
            <a:off x="6143250" y="2259150"/>
            <a:ext cx="5571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3" name="Google Shape;3923;p111"/>
          <p:cNvCxnSpPr/>
          <p:nvPr/>
        </p:nvCxnSpPr>
        <p:spPr>
          <a:xfrm flipH="1">
            <a:off x="5281206" y="2255438"/>
            <a:ext cx="5388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4" name="Google Shape;3924;p111"/>
          <p:cNvSpPr/>
          <p:nvPr/>
        </p:nvSpPr>
        <p:spPr>
          <a:xfrm>
            <a:off x="4562188" y="4382702"/>
            <a:ext cx="722100" cy="3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925" name="Google Shape;3925;p111"/>
          <p:cNvSpPr/>
          <p:nvPr/>
        </p:nvSpPr>
        <p:spPr>
          <a:xfrm>
            <a:off x="4581175" y="378805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4]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sp>
        <p:nvSpPr>
          <p:cNvPr id="3926" name="Google Shape;3926;p111"/>
          <p:cNvSpPr/>
          <p:nvPr/>
        </p:nvSpPr>
        <p:spPr>
          <a:xfrm>
            <a:off x="4192292" y="805500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[0,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50</a:t>
            </a:r>
            <a:endParaRPr sz="1800"/>
          </a:p>
        </p:txBody>
      </p:sp>
      <p:sp>
        <p:nvSpPr>
          <p:cNvPr id="3927" name="Google Shape;3927;p111"/>
          <p:cNvSpPr/>
          <p:nvPr/>
        </p:nvSpPr>
        <p:spPr>
          <a:xfrm>
            <a:off x="5633734" y="1717125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7]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40</a:t>
            </a:r>
            <a:endParaRPr sz="1800"/>
          </a:p>
        </p:txBody>
      </p:sp>
      <p:sp>
        <p:nvSpPr>
          <p:cNvPr id="3928" name="Google Shape;3928;p111"/>
          <p:cNvSpPr/>
          <p:nvPr/>
        </p:nvSpPr>
        <p:spPr>
          <a:xfrm>
            <a:off x="4928706" y="2742938"/>
            <a:ext cx="705000" cy="540600"/>
          </a:xfrm>
          <a:prstGeom prst="roundRect">
            <a:avLst>
              <a:gd fmla="val 16667" name="adj"/>
            </a:avLst>
          </a:prstGeom>
          <a:solidFill>
            <a:srgbClr val="4285F4">
              <a:alpha val="57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[4, 5]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21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