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C1871-1127-35EA-2683-598E1CF3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3B9358-BEB1-7CB0-1DE8-DF912C7CF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5A4BA1-047E-B3EA-60AA-895D3057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1C72C-91CE-3A4D-8AE4-878B953D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BBE30-D5A9-220F-7EC6-F808E69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503E-9426-EC4C-DD84-F1669FDC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D6D62D-3968-512B-E32C-3A4A5CE4A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9C4D2B-496C-3779-9E40-5B49160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800F1-BFCC-722D-9505-5A21AEC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3E4ED-28A3-3886-C9EB-6A7486F0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E6FACE-69F3-2989-BFE0-09852AFF4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EA5DDC-D386-04D4-1ACD-64EEFDF7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33D61-FCE5-7094-901B-FFBAD72E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0F354-EBE7-80A3-9DFD-0C35F044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0D75C-1747-7C1D-22A8-50DBFACF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7DB7-2CAD-ABAD-1E7E-BF5798F3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CF740-36D4-0A62-1BFC-9888B505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280515-3039-42DA-4759-80AFDB7E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1BACD-62F3-AE3B-4CBB-B56199F3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2A313-F10B-F0EA-E325-770090EC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A2315-BFA8-7679-849A-D7E4B318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602BBF-4FDD-CA7B-ED3D-5DB02B3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218284-E11C-6355-479E-94C2A05C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70864-6AE5-18FA-5DCF-A3529DD8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91CF54-FC5C-704F-D96E-2315AA26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6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4538A-A803-2CF0-7B20-96F3F04E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B4A76-0E16-40B4-F6E3-2B01F9950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949F7A-067E-241F-EC58-6B3383B8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10EE17-EEEB-A250-1739-332AC9B3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12179-41CE-9A8C-8E22-6C87B366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DE8047-992D-D57F-9131-48FFE4FF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81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A7BD0-7DF0-3BAA-0FDE-D90CE1BF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8B19D4-20AA-0383-49C0-60668C6C5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AE04A6-A2DA-7D67-BC3F-12C9E8CE4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FBBEC6-35AB-C474-3887-DAF6BF9E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EC075A-623B-2AF4-39BF-12B78B61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202C56-4751-84B8-58CC-3BEF4ECB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D26BDD-1161-1DAE-CB22-0401946D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83529B-9178-21CF-D390-7D106875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1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15DDF-EDA4-8CAD-E332-72DCB7C2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C65E04-70FF-3EA6-306C-68303A1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B4F6E7-F264-FEBC-1252-43804A07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6A127D-91AC-81F7-B36F-10C7BB5D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1B32F0-65FB-AE89-C1F7-53D3CBF0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A69617-280B-9467-5BA0-88DBF7A0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E569D5-F43D-2FF0-215B-AC401EF6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40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ACA5-E573-81D6-EB61-12B41E0C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C45ED-B778-357E-9EE6-9353DD40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207708-84CE-2B3F-AD42-CBFBBFB3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986628-69FD-2CCF-C8B5-2D24062A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3E1C4-936B-33A7-8B05-25E5547B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7CA31A-A4E4-41FD-E26E-E074F2A8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A4BFB-3204-014A-F19A-9B787690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E71E1-341E-761A-938B-61228BA70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86C8B5-059B-C0DF-1732-05B55B206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FFFEDD-2C23-DCE2-BDA0-BED592DE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CC31D6-1E49-FF12-C76F-E639745A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B8BB8-E3BD-C3E7-EF0E-25BDF5D7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0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7FF59F-DDB5-1635-1DF2-6B86B162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802D3-0ECF-94E5-2886-E3A14303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A0465-17DE-3D1E-82FC-1166DB116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DC04-C6F1-407F-8B0A-E4EA0380D283}" type="datetimeFigureOut">
              <a:rPr lang="pt-BR" smtClean="0"/>
              <a:t>26/02/2023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132FA7-DA78-3238-AA7E-6CB902738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72D0C-E4E2-4C6C-17DC-1E800E1AC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F077-C440-4528-B4EF-1599A56F0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0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8DE03FB-2FA9-ABAB-2AFD-5A342209C8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8DE03FB-2FA9-ABAB-2AFD-5A342209C8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454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A01DB4AF-953C-4EC0-A400-FC08FCED0F7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87F6406-A15A-4E81-8941-578CDCB5D6FF&quot;"/>
    <we:property name="creatorTenantId" value="&quot;da49a844-e2e3-40af-86a6-c3819d704f49&quot;"/>
    <we:property name="reportUrl" value="&quot;/groups/me/reports/01ee0078-6660-4125-9a06-ed7e565e1590/ReportSection2f83aff20aec48de4ee0&quot;"/>
    <we:property name="reportName" value="&quot;sample_financial&quot;"/>
    <we:property name="reportState" value="&quot;CONNECTED&quot;"/>
    <we:property name="embedUrl" value="&quot;/reportEmbed?reportId=01ee0078-6660-4125-9a06-ed7e565e1590&amp;config=eyJjbHVzdGVyVXJsIjoiaHR0cHM6Ly9XQUJJLUJSQVpJTC1TT1VUSC1yZWRpcmVjdC5hbmFseXNpcy53aW5kb3dzLm5ldCIsImVtYmVkRmVhdHVyZXMiOnsibW9kZXJuRW1iZWQiOnRydWUsInVzYWdlTWV0cmljc1ZOZXh0Ijp0cnVlfX0%3D&amp;disableSensitivityBanner=true&quot;"/>
    <we:property name="pageName" value="&quot;ReportSection2f83aff20aec48de4ee0&quot;"/>
    <we:property name="pageDisplayName" value="&quot;Página 3&quot;"/>
    <we:property name="datasetId" value="&quot;e39d745a-963f-4573-b2b0-a3538c8453a0&quot;"/>
    <we:property name="backgroundColor" value="&quot;#FFFFFF&quot;"/>
    <we:property name="bookmark" value="&quot;H4sIAAAAAAAAA+1WTW+cMBD9K5HPq8qwwLJ7S2gqVaqqKNvmUu1hwANx4rWRMeluI/57x4Z8raqmh35EbbnYfjN43jw/C26ZkF2rYP8etshW7K0WsgJh7FHEZkyP4Ikx11uw13G0WC6yBMo84Xle4mLJK8oyrZNGd2x1yxzYBt2F7HpQfkcCP7G8zKJ4XleQJyVPc+BxJthmxkCpM2h8Tg2qwxlr0XZGg5JfcNyCQs72OMwY7lplLPhCawcOfbEbSqc1EYxezYkHVE7e4BorN6Ln2BrrpnVc53Oo65gDVkkuMEHk9E43RgP55/N90UCsMNqB1ETAY3FUi1ok2SIRabbM+JKXIbeWyk0p5f5011pSgzTat17UgrpojCW1FQv9WezGdm5ZYVS/DbPTJ/ja9LbCc6xDSDvp9rRTLTXoSnq5BpLqzBoSMkQK02tn9wG+NJ8Li1RUsBUfZvc8jsUNvU3oIYnjprHYgJuWp7+E4dEaFI7om15PJ8dfLt+PWrruaG2UeJ7zhpBO6kZNbn6wz4exlS20/vqUV2Q575LhzsNU8OqRMSer7IN9fr43NoMPffOW/jfxjzCkaS3d32aIZcXLLI3jNF5EgidzzpPFizDEGpstavcvGKKVWFyCdYeuMFagPRnP/7W0d5+8eHZA/I92O2x+p30fXDHat0p5KtISOA2xqPKc88hv9V29He5caXZP5Q7PY4RtkX5z/MT0rmuhwjPQGLppR0ISQx5ZD7RAMc2tH99Juj1j6QtQva8afn9YKOO5D18BQlyO9pUJAAA=&quot;"/>
    <we:property name="initialStateBookmark" value="&quot;H4sIAAAAAAAAA+1WTW/bMAz9K4HOwaA4duLklmYZMHRtg2brZQgG2qJdFYpkyHKWrPB/HyW768dh3WEfxTZfJD1S5CP1BOuWCVlXCo7nsEM2Z2+1kDkIYwcjNmS6A08uLk7PFpenn84XZyuCTeWk0TWb3zIHtkR3JesGlA9B4MftkIFSayj9qgBV45BVaGujQckv2DmTydkG2yHDQ6WMBR9y48ChD7snd1pT7tGrMWWE3Mk9bjB3HXqJlbGuX0dFOoaiiDhgHqcCY0ROe+rOGmg+7++TBmJLox1ITQQ8Fo0KUYh4Mo1FMplN+IxnwbeQyvUu2XF1qCzVTd04Vr5fS6qiNJYaqVioz2LdlXPLlkY1uzBbPcI3prE5XmIRTNpJd6RIhdSgc+nb1VKr1tZQI4NlaRrt7DHA1+bz0iIlFWzO2+E3Hguxp92EPiWxKEuLJbh+ufolDAcbUNihbxrdnxx/uXw/aOnqwcYo8TznLSG11KXq1Xwvn/ddKTuo/EXJbkhyXiXtnYYp4c0DYfZSOQb5/HxtbFtvSrPJKBoXOaRxxpMUeDQR/0X8QwxpWkj3twlilvNskkRREk1HgsdjzuPpixDEBssdavcvCKKSuLwG656qwliB9qQ7/9fS3v3youET4n+02nb7O+V7r4pOvnnCE5FkwGmIRJ6mnI98qO/22+HBZebwuN3he4iwHdKDxk9M4+oKclyDxlBN1RGSGPxIeqAFin5u/fhO0u3pUl+BanzW8PxhIQmxkZnCZzb4RxELtHyt7VdLQWnGoAkAAA==&quot;"/>
    <we:property name="isFiltersActionButtonVisible" value="false"/>
    <we:property name="reportEmbeddedTime" value="&quot;2023-02-26T20:56:57.262Z&quot;"/>
    <we:property name="creatorUserId" value="&quot;10032001D6D16BA8&quot;"/>
    <we:property name="creatorSessionId" value="&quot;237d45d9-74c3-45ba-9abe-1ae19528e07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 Mori</dc:creator>
  <cp:lastModifiedBy>Glauco Mori</cp:lastModifiedBy>
  <cp:revision>1</cp:revision>
  <dcterms:created xsi:type="dcterms:W3CDTF">2023-02-26T20:56:02Z</dcterms:created>
  <dcterms:modified xsi:type="dcterms:W3CDTF">2023-02-26T20:58:26Z</dcterms:modified>
</cp:coreProperties>
</file>