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0841B-3847-E1F1-C699-191291FF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2DA02C-8627-D1D3-9D37-D9364BFFA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942A1-6730-16E8-5326-74B6D81C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6911-5246-487B-A6A2-CEB6B918E6E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043E6-ECE6-CA35-7BD2-B37CFE44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6659EA-D52D-915A-5031-49557D2E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E080-37D7-42B2-809A-DDB03377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2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FEBA-CDA4-C867-CBDE-7979D39E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B33BA7-6E54-CCC2-D5EA-74492142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4C2D5-FFF7-9EFD-5222-4E3895C9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6911-5246-487B-A6A2-CEB6B918E6E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0E518-ABF3-4208-29BA-22060695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BA98C-4DBD-87C2-2C3A-D2BDC4BB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E080-37D7-42B2-809A-DDB03377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36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52362-3891-8FFB-0E5E-7A413E3E2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D45358-5697-9BF3-6A13-F8E3D812A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D4F7B-17A9-2518-A56E-C9F9C8BA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6911-5246-487B-A6A2-CEB6B918E6E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947A8A-4BF4-9FB5-A8AC-1D3B30EA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64346D-717C-AE0E-62DA-91AE8729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E080-37D7-42B2-809A-DDB03377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08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9BA52-19A8-EE32-BFC5-C827BDF4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343DC-8450-F33C-C45A-34AC46D8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36932-B2E4-E2E5-F9EB-FFC795D2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6911-5246-487B-A6A2-CEB6B918E6E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7671EE-0441-ECEB-2F98-61E46112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4EB0C-3632-565D-DC64-BFD6052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E080-37D7-42B2-809A-DDB03377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2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18225-555E-4695-E076-9B1C4BD4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8AE351-C6A2-D586-7200-0EC44926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B5E2C9-B0CB-DA6C-6030-5CAF8C14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6911-5246-487B-A6A2-CEB6B918E6E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4B4349-A407-79DF-A7BC-D3F9E788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B8948-9491-2694-6B49-35F2A238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E080-37D7-42B2-809A-DDB03377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27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2D3A1-431F-34ED-7FC6-D04C3058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1468D-3025-2DB8-8594-B31788787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979555-BA83-3686-4AF4-0E7FB4DB6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3A3359-C77B-2CF5-38E1-E94C220A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6911-5246-487B-A6A2-CEB6B918E6E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99675D-954F-C471-18D2-DB365CDF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F8766D-77C7-5588-BF38-8B08C486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E080-37D7-42B2-809A-DDB03377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95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ABC54-93B5-9C38-7DB2-58B26323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7FEB02-3BC9-074B-0A9B-80DED108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CB40FC-6463-3BC2-C913-5C3839D5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9965DA-B9E9-36C7-AD6A-7CFBC2326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632A52-1C5A-2EC1-8FC2-AB32136F5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E8B940-20D1-A2E8-E0D0-C1955B96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6911-5246-487B-A6A2-CEB6B918E6E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330CB7-78DC-3960-0EFB-447E219C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DB5C72-B301-F431-DD46-2669C9FE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E080-37D7-42B2-809A-DDB03377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8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01148-A6EF-603E-3C42-7A6DFD01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EF1673-C195-71E1-1AE2-0D862BC5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6911-5246-487B-A6A2-CEB6B918E6E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9363EA-BE22-E90C-90C4-93B7323F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41E404-DA7B-05FB-5B5B-7A6C1F77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E080-37D7-42B2-809A-DDB03377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32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32D4D6-5930-BF70-0F6F-6A08D02E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6911-5246-487B-A6A2-CEB6B918E6E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06B559-2423-3A07-7A62-F9239732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50796-4499-2CAD-6902-8ECE0FAA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E080-37D7-42B2-809A-DDB03377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5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37D64-413F-0B22-6B41-92DDF250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389D1-341B-B5B9-214B-F9AD540D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48200F-80E2-8C63-2114-EF40DD14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DBB37-7146-1B78-22B7-35AFFB0E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6911-5246-487B-A6A2-CEB6B918E6E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CE0B73-7287-1AA2-AA04-46D06A20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AABB1C-4AF9-993A-800D-D576F211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E080-37D7-42B2-809A-DDB03377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77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F749F-7834-1610-5CF3-27147D44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2F8ACB-0B4F-7925-CAF6-1C915A3D0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C5880E-5A29-F45D-3113-549BB3CC7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D0BD94-D279-7A1E-44B4-9D31D343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6911-5246-487B-A6A2-CEB6B918E6E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537AB3-6AF2-A9E0-47C3-E0BA723D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B6F07A-D492-EE98-A7CD-504DDCBE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E080-37D7-42B2-809A-DDB03377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3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8E4AA5-2464-3887-F542-E008DEE2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891D32-CFEE-5305-10E2-1783798D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D1410-8720-3DD3-4750-A4588BBCC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E6911-5246-487B-A6A2-CEB6B918E6E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775E3-3846-702B-0B77-57C0B4FF6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C51A2-0C9A-3D41-997F-458FDECA4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E080-37D7-42B2-809A-DDB03377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8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A7BB333-8CDD-A50A-8A78-8CBAB9311D9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A7BB333-8CDD-A50A-8A78-8CBAB9311D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1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537D514F-F1B1-4D9A-B0E7-763BDBB3DAF4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D072F0F3-D5D5-4D2B-810D-AB48734498E2&quot;"/>
    <we:property name="creatorTenantId" value="&quot;da49a844-e2e3-40af-86a6-c3819d704f49&quot;"/>
    <we:property name="reportUrl" value="&quot;/groups/me/reports/986a4b60-09a6-4600-a87b-40fd53e40da9/ReportSection&quot;"/>
    <we:property name="reportName" value="&quot;relatorio_mysql&quot;"/>
    <we:property name="reportState" value="&quot;CONNECTED&quot;"/>
    <we:property name="embedUrl" value="&quot;/reportEmbed?reportId=986a4b60-09a6-4600-a87b-40fd53e40da9&amp;config=eyJjbHVzdGVyVXJsIjoiaHR0cHM6Ly9XQUJJLUJSQVpJTC1TT1VUSC1yZWRpcmVjdC5hbmFseXNpcy53aW5kb3dzLm5ldCIsImVtYmVkRmVhdHVyZXMiOnsibW9kZXJuRW1iZWQiOnRydWUsInVzYWdlTWV0cmljc1ZOZXh0Ijp0cnVlfX0%3D&amp;disableSensitivityBanner=true&quot;"/>
    <we:property name="pageName" value="&quot;ReportSection&quot;"/>
    <we:property name="pageDisplayName" value="&quot;Página 1&quot;"/>
    <we:property name="datasetId" value="&quot;3a06dddb-5c0e-4c9e-a21c-79ecf7e550a6&quot;"/>
    <we:property name="backgroundColor" value="&quot;#FFFFFF&quot;"/>
    <we:property name="bookmark" value="&quot;H4sIAAAAAAAAA+1XXY/TOhD9K1d+4aVCTuLEyb6xBSQkhFYU8XK1DxN70jWkcWS7e7d31f/O2GmBpQuFFcuXeGo9MzqeOWfGdq6ZNn7sYfMCVshO2LNBGwXaun9yNmPDZDy19u0K3FtsVA2FbOuGy7aUddaKiqLsGIwdPDu5ZgHcEsNr49fQR0Qy/ns+Y9D3Z7CMqw56jzM2ovN2gN78j1MwuYJb43bG8GrsrYMIuQgQMMJeUjitKZXsYUE7ggrmEheowmR9iaN1Yb+eMT/9Synd9EWwtOHcDgHMQMDRxgGyoi5lU3POK6larqto70wfdiHt5snV6KgeqnIzRloe6UsYFGqWknbo/W6HR8ulwyXsN3xywzm3/Xp1i31h107hS+ySawgmbGgPXBEbG0S2JWrOnCXikn3hh2R6uh52hZVxeWH/mzsk1jQ74dvZ+1TnZFpaR9L2B9l+n4Qe4wgurHAI7DCRc7J4Myz7ndofZHg15af6tSeiUU/JzC8IK3ZW+4Z0i/QTgHUa3ekmKfDYuL2g+eyTvH8W+9vzfWNS5JuPOnBH/pT5PbB9vo1eoVBiVxeiyrkopS50lkesL/Ie8Cq09uom1RENO1k2RQV1VmheccFVexzNXwD9HmAVeVljSxOWy6pVwLOsFnfPrGtKqXhX0aByDVnVcCGOjur36/9x0vZTQc7SUfmlEfzlT4ujQzoa/DuYX9cGu5Fs26KQoiuUyqFutGpLdbTxzYpuysO2B1HUbdnxRtc5Iqf55vyuA4l5rpuKy0xUmgtoJW+ruw9k1mS6kCgUb2gkBa8aWf5md2d+lysLnP6tJiHfpr6cMVWQQsCVoB5oclGhVvBLCHb0bP0jFPu2KifJ8i6+UJtSi5oe4cArLfgPvPTu59Hne6PQ3VCErZA+IOIfDQFSMeO0ncHJb3VyY6r1mj03VP+E/Rr6dYR9cAreqAeU0XT0e+z3sh7A+UD0hEXKcpHijoCn75cddDqWb7tXUrC/3+eebMoOlM5Q0jNNShrlr7hbPnOGJ8DbRLDr4EdQeAYD3sIe8QSDjmp/A2fb7TvrPMd0dA4AAA==&quot;"/>
    <we:property name="initialStateBookmark" value="&quot;H4sIAAAAAAAAA+1X227bMAz9lUEvezEG2ZZvfWvTDhh2K5qhL0Mx0BKdanBsQ1K6ZkX+fZScbOvSNV2x7oY9JaKEQ/IcUpSvmNJ2aGH5CubI9tizTmkJqjePEhaxbjQevH79/OX+yfN3r/ZfHpG5H5zuO8v2rpgDM0N3qu0CWg9BxrdnEYO2PYaZXzXQWozYgMb2HbT6I46HacuZBa4ihpdD2xvwkFMHDj3sBR2nNfmOn6TkEaTTFzhF6UbrCQ69cZt1xOz4L4R0fc+DBYeTvnOgOwL2Ng4Qp2VWVCXnPC9kzVXu7Y1u3fpIvTy6HAzlQ1kuB8/DvrqATqJiIWiD1q497M9mBmewcXh0bXPSt4v5DfZpvzAST7AJW53Tbkk+cE5sLBHZiqg5Nj0RF+xT2wXT00W3Tizzy/P+w8QgsabYHl9Fn0OdkGnWG9Ky3Yr25wR0iAMYN8fOse1AzshidTdr12p/keHNGJ9sF5aIRjUGMzknLF9Z9XvSzdNPAL1RaA6WQYFDbTaCJtE3cf8u9ldnm8Kkk++/qsA1+WPkD8D22crvCokFNmUq8oSLrFCpihOPdSvvDi9d3V9ep9qjYVNkVZpDGaeK51xwWe9Gs+dAv1tYaZKVWFOHJUVeS+BxXIr7R9ZUWSF5k1OjcgVxXnEhdrbqz6v/YdT2W0GOw914Wwv+8bfFziYdNP5vzLuVwbol6zpNC9GkUiZQVkrWmdxZ+HpOk3K77EGkZZ01vFJlgsipvzm/b0Nikqgq50UscsUF1AWv8/s3ZFzFKi1QSF5RSwqeV0X2l83O5D4jC4z6qzohWYW6jJhMSSHgUlANVInIUUn4IwTbebf+E4r9WJajZEnjX6hVpkSJFY3QXAn+C4fewzz6bKslmmuKsDnSB4T/o8BBSGYY3Wkc93sVtjHkesVeaMp/xD6FduFhHx+A1fIxRTRe/RbbjaxbcNYRPW4aopyGczvAw/fLGjpcyzfNlXDYPuxzr6iyBqSKsaBnWlFQK99htnznDg+AN4nQL5wdQOIxdHgDe8QTdMqrfTfOIh+NrttdCvovwc8cr1afAHZ4tFyVDgAA&quot;"/>
    <we:property name="isFiltersActionButtonVisible" value="true"/>
    <we:property name="reportEmbeddedTime" value="&quot;2023-03-01T21:42:16.119Z&quot;"/>
    <we:property name="creatorUserId" value="&quot;10032001D6D16BA8&quot;"/>
    <we:property name="creatorSessionId" value="&quot;6bb8b3ed-6dc1-4749-b437-de99546a0083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 Mori</dc:creator>
  <cp:lastModifiedBy>Glauco Mori</cp:lastModifiedBy>
  <cp:revision>1</cp:revision>
  <dcterms:created xsi:type="dcterms:W3CDTF">2023-03-01T21:41:59Z</dcterms:created>
  <dcterms:modified xsi:type="dcterms:W3CDTF">2023-03-01T21:43:11Z</dcterms:modified>
</cp:coreProperties>
</file>