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880B-1DC5-4440-CDAB-A9CB102DC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1449B3-9671-F1E9-59A7-91A2E1A5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38A36-BD23-F382-9041-BEE6B23C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0F4F2-C631-BDD5-D61F-A9BA78E8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26BF-9E5F-B226-55FA-519B22C9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C0344-6B76-ABF2-3D0F-C27A08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857F2E-060C-CA06-A541-7670DA67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59AA1-A8D2-89F1-F0E3-FED530A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B9CF3-0634-39B4-156C-AC553AA6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D76D4-00ED-41C7-F8A2-724C8304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8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02D59F-376E-CE8E-B60B-A409D14BA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8BE466-7958-5CAD-1621-24EE03BA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84869-F968-A918-3267-6EC14978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40144-143B-4D8B-DB54-3F0DD271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41033-F955-0664-463B-1D085100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4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4763C-D896-9B07-69FD-30A7D3F0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D5EF0-1AA0-EE8C-C5F2-FD082B8B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D7FD6-8F0C-CD43-17BC-4C35A1A9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A80B2-04CA-111E-2187-AAD8071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9A866-F01B-6B21-FC05-FEB2A1A0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7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6C473-1CFE-0E7F-5023-4C9C9743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E2AD-3A6A-B4C7-CEDC-A653AEC7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50F79-763A-6D18-7754-862FE148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C19CC-3B80-D8E4-EEEF-AFCAF371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8B729-BCB7-6EDC-4C09-41E2D636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2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195FB-6529-2BB3-CC52-FBE78586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0AB40-2B10-F9A5-6867-6BEB5C6E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A3192-DD88-DE76-F254-7C0E5F7E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DF68E-8CD1-44F3-484F-3F27C737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A5EAD-8FB5-034E-F4F1-CB2A5E49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3C8E5-86F0-9D4F-748D-2EC27CF9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4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3F1D5-E08E-73EA-0FDD-5C9A4685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4619B1-A279-E078-F303-19A6C927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2D882-49C4-ED47-1BC4-1CF3015BD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C0A334-A81C-7EEF-3FAE-AB5A529F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07B362-B803-079B-8567-131523D63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E06936-5BCE-2980-53A3-1D6F31A1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052FE3-384D-7F64-4529-1758ED48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74DDE-9B2C-F304-DC21-6DB6D56E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99E5-E02F-8A1B-5D64-9083F70A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1D500C-A025-02C7-D2F3-7BDFAE4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DAF5A-399B-F786-FB34-2A2D33BB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47268E-1264-B11F-1077-0862B0F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52A252-7707-DB3A-59EA-DE50FB20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D98AFF-59EE-4719-2731-21CE7EA5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87B80C-B9DD-340F-37CB-CD552A2C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C00F-EEA5-CC57-D06B-736DE585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60E31-35EE-8382-7BD0-D5815DBE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183D6-FA25-DCE2-73C2-41A67BC3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ABA0C6-6104-F8AC-7BA1-6FA0DE6C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675141-9F41-47E0-0B4D-CC3A07DE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4D2E8-8A4E-9F50-F537-2E995A5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8B8A-47F8-DAC4-7025-0CB57115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1C2A08-4566-FAED-17A8-A71E53611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8130D9-E772-E090-F7F9-20C160C2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791B1-55F4-79C0-AEFC-51C57B41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F23EA-7418-BA87-AF51-736ABC35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2FA04B-1373-5827-B2E4-80E32245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1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3E97DA-022E-43CE-E70E-D9EA3B1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9262E-2283-4CDD-50B8-799133A3A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5D6FD-B0C5-BBDD-52CB-260141330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67BE-B0E7-4C4A-B391-41011526B1D4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E85D7-630F-19AD-2DBE-5FA897911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8D32C-7EE6-D644-573D-C2E030C3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C289-9F35-481A-B798-159198822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6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01E1ED0-26CA-FF6D-A46B-4A9B59EE25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71505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01E1ED0-26CA-FF6D-A46B-4A9B59EE25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886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848C1F8-A1C4-4275-B30D-42BF7FB25C5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7C84A49-D92D-467D-8F0A-D46E9B705922&quot;"/>
    <we:property name="reportUrl" value="&quot;/groups/me/reports/28ff15fa-ba74-44b3-aea4-0090621e605f/ReportSection&quot;"/>
    <we:property name="reportName" value="&quot;relatrio criativo_exp_usuário&quot;"/>
    <we:property name="reportState" value="&quot;CONNECTED&quot;"/>
    <we:property name="embedUrl" value="&quot;/reportEmbed?reportId=28ff15fa-ba74-44b3-aea4-0090621e605f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Início&quot;"/>
    <we:property name="datasetId" value="&quot;a4ad283b-226d-4391-8a21-3218ef13b39c&quot;"/>
    <we:property name="backgroundColor" value="&quot;#FFFFFF&quot;"/>
    <we:property name="bookmark" value="&quot;H4sIAAAAAAAAA+1Zy27jNhT9lUCb2RgFH5IozS7JTNEC00EQp9kUWVySlw5nZMmlaCdukB/qb/THSkrK24lbJ21TTza2+NDhfZ9L+yLRtp1VsPwMU0zeJz/W2irQjdvJklFS95N7TfN1Cu4r5YILyTWUOWpRUKZLHXY1M2+buk3eXyQe3AT9sW3nUEXEMPnLySiBqjqASRwZqFocJTN0bVNDZX/DfnNY8m6Ol6MEz2dV4yBCjj14jLCLsD2Mgyj0Ox5OBOXtAseofD97iLPG+avxKGn7p06ku2sRrDtwv6k92DoAxzlCpVBYpkojKwQAk0jjfGvrSTWIePPu0XIWzdKeQvgO+ssvAT3iXF4GBahRpeAyE9zojBtGWCniu8ZWfjhOLj+ez1ywTbBYj7WrF1ArjOYMBnDYtoO0u5OJwwlcCf/xzuJ+U82nK+bHzdwpPETTLdXe+mU4w9g6nGGjsaOcB64JbuhWfq6tb3fGTaW7le/n9WAtEoenzdm+w+AKHSdOwsyTZlHg9F2rhIHT6PaWncYfrLtyBhvdE/w/1zaoF2MQJTU51QJMqjUxCvPylbtwZwwVtt+C+x7TtHddLjnkBqAsuMaSGVEI3DSTNWS85IZwBFEWIpS/bGOsogwYsiSMEJKrUG1Imq7F8njuZXP+EM3wkqVSQkFpmaacE4RiY8k4U6H4ZYoTIGmWM0hxbbDvh3iaNC5wRfUg3l/K0WOcTLH2ycMgHm1d0lXzNhgb9R64/VNw/n+agVfUHDZ/ucXBQ7T04r98eJx0cSxlSvM8J1JkoWAXhYEc1uYEdELuzb3vGod7qZERTQsjCOicZjlPM875MyF1mWJIuFIywpnkKIbM3QJqGf2r1SE86rlaVR3esu0fyLYbc0fzDpeG+O600dGmp1ZrrJM+bVimC8MKyIygVCluqNm6GH9U3h8sOnDqdPkJF1g9FO16/eHSlUDH4Gx/A+rU2FC94Up3DZbc0fhDvFvFbbfkGZ5/nVvY0bijwUMPNaiS7NbNk3T8VOJvs11++uP3dpNKBGHvygq0PrG/AXP2vK6K1HBGyix8YspMuFOv78LtFCaret2MK8IzQg2Eex3JTQblMwm9ZIVEKikQ5FmuIS3oMxp7wCILukqGmFKpcwyDV9GMX/vxb0Z4W1mF7o6iyRTdpHNh9HynyKw/yGJ7QykXnSbx+5MNuvfYx1DNI+y7PfRniPW7yDjD1e8R1qb3WfuFTfIoD3eyti/KwsORfWKQguUCy3BHhUC3GTGZyp4bzGhSLGWhqGJUE8EL+dp/u3pj7jfmfoZdjpydYuvdquL2Zp1N+5qZXTT+CGSFf62x6WpBu/V9TZ+EgS8Om7Pt1/Z2avWMJVKmBVM0lboQPAeGhVjLWLPQyX2GhQ1E0rgVHRMBRVJeMlIQJJIIIdb/7LOyPezgVrUpzdy3M1B4ADWuaFdCOYBax8x4smXp/vq6blcuL/8ED2w073sbAAA=&quot;"/>
    <we:property name="initialStateBookmark" value="&quot;H4sIAAAAAAAAA+1ZzW7jNhB+lUCXvRgFfyRR2luSTdFiN9lFnOZSBMWQHDpcyJJL0U7cIC/U1+iLlZScfydunbRNvbnY4pAazv83Y18k2raTCuYHMMbkffJjra0C3bitLBkkdU/c+fz54/724cdfDrb39wK5mXjb1G3y/iLx4Eboj207hSqyCMSfTwYJVNUXGMWVgarFQTJB1zY1VPY37A+HLe+meDlI8HxSNQ4iy6EHj5HtLBwP63A3/Y6HG0F5O8MhKt9TD3HSOH+1HiRt/9SJdHcvMusu3G1qD7YOjCONUCkUlqnSyAoBwCTSSG9tPaoWIt68ezSfRDu0pxC+g/7ya+Ae+VxeBgWoUaXgMhPc6IwbRlgp4rvGVn5xnZzvnU9csE2wWM9rW8+gVqiTzgAO23Yh7fZo5HAEV8Lv3dncbarpeAl92EydwkM03VbtrZ+HO4ytwx02GjvK+cU1wQ3dzk+19e3WsKl0t/P9tF5Yi8TlaXO26zC4QkfCSaA8aRYFTt+1Slg4jW5n3mn8wborZ7DBPcH/c22DejEGUVKTUy3ApFoTozAvX7kLt4ZQYfstuO8xTXvX5ZJDbgDKgmssmRGFwHUzWUPGS24IRxBlISgX2dq8ijLwkCVhhJBchWpD0nQlL4/nXjbnD7kZXrJUSigoLdOUc4JQrC0ZZyoUv0xxAiTNcgYprgz23RBPo8YFcKgexPtLOXqIozHWPnkYxIONS7pq2gZjo94Bt3sKzv9PM/AKmsPhr7cweBEtvfgvHx4nXRxLmdI8z4kUWSjYRWEgh5U5AZ2QO1Pvu8bhXmpkRNPCCAI6p1nO04xz/kyWukwxJFwpGeFMchSLzN0AaBn8q9UhPOqpWlYd3rLtH8i2G3NH8y6mhPjuuNHRpqdWa6yTPm1YpgvDCsiMoFQpbqjZuBh/VN4fLDpw6nT+CWdYPRTtev/h1pVAx+BsPwF1aqyp3mKGu2aW3NH4Q5yt4rFb8iyef51a2NK4pcFDz2qhSrJdN0/C8VOJv8l22f/j93adSgTh7NIKtDqxvwFz9riuitRwRsosfGLKTJipV3fhdgyjZb1uxhXhGaEGwlxHcpNB+UxAL1khkUoKBHmWa0gL+ozGHrDIgq6SIaZU6hzD4lU049d+/JsR3lZWobujaDJGN+pcGD3fKTLpL7LY3kDKRadJ/P5kg+4972OoppHtux30Z4j1u4g4i9HvEdSm91H7hU3yKA53srYvisKLK/vEIAXLBZZhRoUAtxkxmcqeG8xoUixloahiVBPBC/naf7t6Q+435H6GXY6cHWPr3bLi9maddfuaiZ01/ghkhX+tselqQbvxfU2fhAEvDpuzzdf2dmr1iCVSpgVTNJW6EDwHhoVYiViT0MkdwMwGIGncko6JgCIpLxkpCBJJhBCrf/ZZ2h527Ja1Kc3UtxNQ+AVqXNKuhHIAtY6Z8WTL0v311Q/IQRYbc+PpF+IfYtftzeXlnydgSRScGwAA&quot;"/>
    <we:property name="isFiltersActionButtonVisible" value="true"/>
    <we:property name="reportEmbeddedTime" value="&quot;2023-03-05T12:05:59.904Z&quot;"/>
    <we:property name="creatorTenantId" value="&quot;da49a844-e2e3-40af-86a6-c3819d704f49&quot;"/>
    <we:property name="creatorUserId" value="&quot;10032001D6D16BA8&quot;"/>
    <we:property name="creatorSessionId" value="&quot;39eb11d8-d716-456e-bfbd-98d92dbae2f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Mori</dc:creator>
  <cp:lastModifiedBy>Glauco Mori</cp:lastModifiedBy>
  <cp:revision>1</cp:revision>
  <dcterms:created xsi:type="dcterms:W3CDTF">2023-03-05T12:05:32Z</dcterms:created>
  <dcterms:modified xsi:type="dcterms:W3CDTF">2023-03-05T12:07:47Z</dcterms:modified>
</cp:coreProperties>
</file>