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2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F2B9-53A0-4701-A6E2-C8AC131CD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0D6DE-2668-4008-8EDC-7E107802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EA1C9-03DE-4023-BF21-31310F7B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87DE-1249-43F6-9F62-7E8F5A25FE62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6032F-B4AA-4E13-BAC5-B4A91B75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549F4-5E71-4313-9B2F-5DF162A5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2CBA-2CDB-4EDB-888C-8D29DF9D0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7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CB29-2723-41C9-8E7A-A61C2122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9BDE9-ECA1-442D-AB54-760ACB82F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17267-EB7F-470E-9EDE-060AE44C8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87DE-1249-43F6-9F62-7E8F5A25FE62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5DE01-063C-4DD1-B7FA-2181C52C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3A3CE-4D88-42F6-97CB-1C02549B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2CBA-2CDB-4EDB-888C-8D29DF9D0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24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7FC10A-E248-4EB5-BE25-A56F90B1A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A3C4E-5AC7-422B-AE23-F7DBCDE9E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DE923-53A2-43C4-8719-0C915914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87DE-1249-43F6-9F62-7E8F5A25FE62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B4DD4-C0F0-4F79-BAAF-ADA84999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8EE26-83EC-42C7-AAF3-9F2B3247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2CBA-2CDB-4EDB-888C-8D29DF9D0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19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97FB-2995-43E6-93A2-036219CBC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1564-20AE-470F-AAEF-B94155CF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8AB25-C0EF-48CE-B1C2-13734E08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87DE-1249-43F6-9F62-7E8F5A25FE62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BCA8F-59A5-45F0-A0EA-C645AC2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99445-9E1F-45C3-8540-85554EFA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2CBA-2CDB-4EDB-888C-8D29DF9D0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6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C9DA4-5D9A-41FE-A2B2-E6E3A635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9E7D7-B233-447D-803E-8638D097F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E7F01-5AD5-4CB5-AC4F-65123F73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87DE-1249-43F6-9F62-7E8F5A25FE62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73905-83C5-4514-AD8B-565623BB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24A38-2878-4499-9C42-A31F247D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2CBA-2CDB-4EDB-888C-8D29DF9D0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66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C411-18C1-491F-8A9E-CD0C3E13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82FCC-AC2D-4F46-AFFB-802F67946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68741-B443-49C3-B85C-B538E127C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00394-164A-4A17-9A6A-B4919379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87DE-1249-43F6-9F62-7E8F5A25FE62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EB152-5D21-4B56-AC07-E3054CD1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47454-3749-49E7-B954-5BC62FA8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2CBA-2CDB-4EDB-888C-8D29DF9D0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20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C63D-31B4-40CF-8A88-6A551F80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41A22-B5FB-48D3-85CB-AF5CA23F5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50DD1-342E-4F03-ACA9-67F28FA45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760C9-76EF-44BF-B148-963BEFCE4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C3EB2-5FC0-4873-BAF2-BA35D8F95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7CC85-80DE-4254-B8BE-0B26DA5F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87DE-1249-43F6-9F62-7E8F5A25FE62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BF3CDF-7888-4947-A252-B63FB7FB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B9B4E-99AA-4486-9C23-C4108BBE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2CBA-2CDB-4EDB-888C-8D29DF9D0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37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12C5-F692-4954-A4E9-36D8C025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5B13E-D1F9-4BD7-B79F-92B2BC00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87DE-1249-43F6-9F62-7E8F5A25FE62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81B36-4519-4D69-9635-9BD00B4F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D23CA-8F2B-4767-A14E-82BACB39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2CBA-2CDB-4EDB-888C-8D29DF9D0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21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B15E5-B4AC-441B-90F0-F10580E0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87DE-1249-43F6-9F62-7E8F5A25FE62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0F3BD-997A-4278-82FA-2D7B3F56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0B525-1BC0-448F-B5F2-0EDF76AE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2CBA-2CDB-4EDB-888C-8D29DF9D0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87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BBEA-B640-4B15-B7F8-CFBF6742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8F9BA-8CBA-46F6-90E5-DEE23F57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1C812-8005-4EF2-91C0-F6F4B0816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39FE8-4BAE-41A7-8338-344B6AE8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87DE-1249-43F6-9F62-7E8F5A25FE62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2549F-F7CE-4127-BFB2-13A6A0D2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6B3FA-79B6-45C6-AFB3-08234ECF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2CBA-2CDB-4EDB-888C-8D29DF9D0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90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9B57-569A-4E88-9DA4-46C42A8B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5D450-56DF-4F7C-A489-5925A695D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E0D58-3254-4A86-85FD-96E8A11FA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56215-7AC8-48D2-A3E6-4E3D36E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87DE-1249-43F6-9F62-7E8F5A25FE62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8D48D-D9F2-460D-9C97-B720C552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1D3CB-CF0E-4B2D-83EB-6B0ED6D6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2CBA-2CDB-4EDB-888C-8D29DF9D0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4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3F23D-04D6-45EA-93CE-0115977C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25712-ED48-48BF-BA84-3A5AB601C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34857-998E-4827-B60A-39856C307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887DE-1249-43F6-9F62-7E8F5A25FE62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1FBBE-AD36-4951-9F6E-51E20989C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7EF5F-C92E-4E0E-B6DF-7442AD9B0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A2CBA-2CDB-4EDB-888C-8D29DF9D0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03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6CD2-5237-4F25-90E1-719DDDB95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C4D73-C58F-4BA0-9F7E-EF57A5229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41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D012-0253-463C-A06C-039F2501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14F5-E44A-42BF-8009-069822E3E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17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74A0-4DAE-4B40-8055-A0334BE5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7690-4BFF-40B8-A3C4-97D07BB81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69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FCFE-D045-48C4-818A-73D46E36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F20F9-C02C-443A-BB0B-F504DD8B7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5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hello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Glaudia Califano</dc:creator>
  <cp:lastModifiedBy>Glaudia Califano</cp:lastModifiedBy>
  <cp:revision>1</cp:revision>
  <dcterms:created xsi:type="dcterms:W3CDTF">2020-12-29T18:56:48Z</dcterms:created>
  <dcterms:modified xsi:type="dcterms:W3CDTF">2020-12-29T18:58:33Z</dcterms:modified>
</cp:coreProperties>
</file>