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1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8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7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2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9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lightweight, real-time sales performance dashboard for small teams and startups.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Freemium SaaS: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Free basic 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$10/month/user for Pro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Custom white-labeled for enterprise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we’ll grow: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LinkedIn/Twitter founder outreach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Partner with sales coaches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Product Hunt launch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Landing page with lead capture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Raising: $30,000 pre-seed</a:t>
            </a:r>
          </a:p>
          <a:p>
            <a:r>
              <a:rPr dirty="0"/>
              <a:t>Use of Funds: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40%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30% Marketing &amp; Onboarding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30% Design &amp;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Founder: </a:t>
            </a:r>
            <a:r>
              <a:rPr lang="en-US" dirty="0"/>
              <a:t> </a:t>
            </a:r>
            <a:r>
              <a:rPr lang="en-US" dirty="0" err="1"/>
              <a:t>Glaudine</a:t>
            </a:r>
            <a:r>
              <a:rPr lang="en-US" dirty="0"/>
              <a:t> Chepkorir</a:t>
            </a:r>
          </a:p>
          <a:p>
            <a:r>
              <a:rPr dirty="0"/>
              <a:t> Background: Sales, Tech, BI</a:t>
            </a:r>
          </a:p>
          <a:p>
            <a:r>
              <a:rPr dirty="0"/>
              <a:t> Tools used: Bubble, Python,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teams lack simple, real-time visibility into performance.</a:t>
            </a:r>
          </a:p>
          <a:p>
            <a:r>
              <a:rPr dirty="0"/>
              <a:t> Managers rely on outdated spreadsheets.</a:t>
            </a:r>
          </a:p>
          <a:p>
            <a:r>
              <a:rPr dirty="0"/>
              <a:t> SMBs can't afford enterprise CRMs.</a:t>
            </a:r>
          </a:p>
          <a:p>
            <a:r>
              <a:rPr dirty="0"/>
              <a:t> Reps lack personal performance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plug-and-play sales dashboard that: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Tracks KPIs (revenue, conversions, performance).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Works with Google Sheets &amp; CSVs.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Requires no technical expertise.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Web-based dashboard with: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dirty="0"/>
              <a:t>Custom filters by product, team, region.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Real-time visualizations.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Simple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Who it's for: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Small-to-mid-size sales teams (3–50 reps).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Startups without BI tools.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Sales consultants and team leads.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CRM Market: $70B+ by 2030</a:t>
            </a:r>
          </a:p>
          <a:p>
            <a:r>
              <a:rPr dirty="0"/>
              <a:t> TAM: All sales-enabled SMBs</a:t>
            </a:r>
          </a:p>
          <a:p>
            <a:r>
              <a:rPr dirty="0"/>
              <a:t> SAM: SMBs needing dashboards</a:t>
            </a:r>
          </a:p>
          <a:p>
            <a:r>
              <a:rPr dirty="0"/>
              <a:t> SOM: English-speaking startups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Main Competitors: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Salesforce: Too complex/expensive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Tableau: Requires expertise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HubSpot: Limited dashboarding</a:t>
            </a:r>
          </a:p>
          <a:p>
            <a:r>
              <a:rPr dirty="0"/>
              <a:t>Our edge: simple, fast, affordable.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Why us: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5-minute setup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Integrates with popular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Affordable SaaS pricing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Built for simplicity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Progress: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MVP built (</a:t>
            </a:r>
            <a:r>
              <a:rPr dirty="0" err="1"/>
              <a:t>Streamlit</a:t>
            </a:r>
            <a:r>
              <a:rPr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5 users testing</a:t>
            </a:r>
          </a:p>
          <a:p>
            <a:r>
              <a:rPr dirty="0"/>
              <a:t>Roadmap: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Q3: Beta launch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Q4: Integrations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Q1: Monetization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338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Sales Dashboard MVP</vt:lpstr>
      <vt:lpstr>Problem</vt:lpstr>
      <vt:lpstr>Solution</vt:lpstr>
      <vt:lpstr>Product</vt:lpstr>
      <vt:lpstr>Target Market</vt:lpstr>
      <vt:lpstr>Market Size</vt:lpstr>
      <vt:lpstr>Competitors</vt:lpstr>
      <vt:lpstr>Competitive Advantage</vt:lpstr>
      <vt:lpstr>Traction &amp; Roadmap</vt:lpstr>
      <vt:lpstr>Revenue Model</vt:lpstr>
      <vt:lpstr>Go-to-Market Strategy</vt:lpstr>
      <vt:lpstr>Our Ask</vt:lpstr>
      <vt:lpstr>The Team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Gaudencia Chepng'etich</cp:lastModifiedBy>
  <cp:revision>4</cp:revision>
  <dcterms:created xsi:type="dcterms:W3CDTF">2013-01-27T09:14:16Z</dcterms:created>
  <dcterms:modified xsi:type="dcterms:W3CDTF">2025-07-09T06:52:23Z</dcterms:modified>
  <cp:category/>
</cp:coreProperties>
</file>