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3174-6E24-478B-AD41-6B35C2C7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9BC0E-5717-4249-9EF6-BD203BD5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E91F-41F6-4BA8-AD07-3024F1AA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E388-B1F7-43BB-A9F9-68B7A2B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21A-513A-44E8-A33E-51D6ABC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7BB-B90A-47F4-9DD5-176F5D58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71FB-B554-495B-9002-1B207D58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56FC-6EEB-4C33-9BBF-391E9E06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80AA-6511-46A5-832D-EF0B0EE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F362-6E22-4E94-A562-764D80D4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D0F75-D5D6-4EBA-A150-93E8343F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AA6A-3065-44C9-BF40-F4CC6082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C58-A28B-4DD4-B17E-CA459D78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1064-8927-469B-AA35-7A0E92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704B-5099-466A-B429-B9E6CA4C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B188-1089-45DF-9262-87A7E17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E5D8-2AFF-4481-A061-34B9F731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5070-27C7-4A88-A386-9EF1E18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5FB5-1CF9-4C3B-9F0F-F28A4866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BAF4-10AB-419B-8B30-D42D06E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9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00E-3FC0-4CAE-B800-EB12D1EB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0321-145C-4C3B-9E8A-533CB7D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6290-7EF1-4C05-9564-E3B53E7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1AFD-ADA0-48D5-A9C1-714B9DCA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01D6-7674-4C60-8C28-B720459E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E597-1089-415A-B9E0-2032D43A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1B-20C6-4416-BD4E-52EBF633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876E-1278-4B59-929E-129738FE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D569-C6BA-4E59-B166-C55F8579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0B5D-C13C-4CC2-BB00-6EF245D0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4F99-574E-4EC0-B4EA-7CDD242A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6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E6D7-1F21-4B0C-831B-D4D4F4B8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2F8B-BCF0-4391-A701-392A243C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AF37-1EBD-49DB-8784-61A9FA20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D9A6-C19D-44C6-82FC-1E220F994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7498-DD5F-48A5-8E58-F103578C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C273-E2CA-426F-AB1B-D751205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424E4-306F-40F0-8B82-09739853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F2CF-DD86-4477-B5D2-C723F1E6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45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058-D382-4274-A96A-3F36C5B2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4A025-F60A-4C03-909F-BD76814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FB8BF-BE9B-47DD-B7D9-5F4E709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F4FA-5DF8-44D6-ACAE-810610A7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3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B964-7565-4065-8B1E-C9017240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F6782-2E4C-4915-B6DC-14782ACC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B2B-4321-4B74-A47B-D19EE481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1F35-1A1F-4EEF-9503-7049098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B52C-D897-4641-A054-D0CE6BE5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568A-C026-41E4-8FEB-4647E34B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E52B-45EB-4389-9E72-D7966ACA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91AC-E871-4264-AB93-3551734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4751-FFB2-4686-9B1C-AD81F36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2E37-6011-4736-93E6-AC6E4503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62A92-BEFD-4D8C-BA94-A83F664A3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E913-42AF-4B8D-838F-8AE08E76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4FF3-47F9-42C4-BF71-A6B566B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8B4-E37F-454D-9340-03F7852C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737F-3E73-48AA-8FAC-5EC8DB5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7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0D520-03DC-4023-B553-D03099F4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860C-953A-4475-93EE-913515B4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4899-24F9-454E-951F-A4583480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F149-FAF1-4E91-B5EC-71FEEA95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C1C4-74F3-49A0-84D7-65ABE5C7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4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E678E78-B5E1-42E6-8A81-8E060643C83D}"/>
              </a:ext>
            </a:extLst>
          </p:cNvPr>
          <p:cNvSpPr/>
          <p:nvPr/>
        </p:nvSpPr>
        <p:spPr>
          <a:xfrm>
            <a:off x="2099136" y="1623510"/>
            <a:ext cx="3492216" cy="832392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4C0AB-F62A-4C66-AD8A-1DFC081B5483}"/>
              </a:ext>
            </a:extLst>
          </p:cNvPr>
          <p:cNvSpPr/>
          <p:nvPr/>
        </p:nvSpPr>
        <p:spPr>
          <a:xfrm>
            <a:off x="2099135" y="2455902"/>
            <a:ext cx="3492217" cy="613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 Orchestrator</a:t>
            </a:r>
            <a:endParaRPr lang="en-AU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6B537B8-0FC4-4532-9A4D-2DC2E236E11E}"/>
              </a:ext>
            </a:extLst>
          </p:cNvPr>
          <p:cNvSpPr/>
          <p:nvPr/>
        </p:nvSpPr>
        <p:spPr>
          <a:xfrm>
            <a:off x="808943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GardenOrg</a:t>
            </a:r>
            <a:r>
              <a:rPr lang="en-US" sz="1600" dirty="0"/>
              <a:t> Agent</a:t>
            </a:r>
            <a:endParaRPr lang="en-AU" sz="1600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132627BF-E63E-4463-BABB-DE09B79AB4A7}"/>
              </a:ext>
            </a:extLst>
          </p:cNvPr>
          <p:cNvSpPr/>
          <p:nvPr/>
        </p:nvSpPr>
        <p:spPr>
          <a:xfrm>
            <a:off x="4906768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3</a:t>
            </a:r>
            <a:endParaRPr lang="en-AU" sz="1600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513A233-5F35-41B6-B25B-40B6736E0826}"/>
              </a:ext>
            </a:extLst>
          </p:cNvPr>
          <p:cNvSpPr/>
          <p:nvPr/>
        </p:nvSpPr>
        <p:spPr>
          <a:xfrm>
            <a:off x="2915960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2</a:t>
            </a:r>
            <a:endParaRPr lang="en-AU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107B45-F413-4230-B45F-F915299C4C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954201" y="2682737"/>
            <a:ext cx="1504863" cy="2277225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C6AD57-71FD-4B89-A42B-B9C52F83F76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007709" y="3736245"/>
            <a:ext cx="1504863" cy="17020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99677F-DC52-45B1-BD41-C5278B03496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003113" y="2911049"/>
            <a:ext cx="1504863" cy="1820600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6C9CB95B-3F76-4EA9-A6A7-E30DD507949B}"/>
              </a:ext>
            </a:extLst>
          </p:cNvPr>
          <p:cNvSpPr/>
          <p:nvPr/>
        </p:nvSpPr>
        <p:spPr>
          <a:xfrm>
            <a:off x="8717553" y="262158"/>
            <a:ext cx="3059618" cy="787286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Plant query Service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E2456B4-E516-4200-A2EF-1FD4A7FBD4D9}"/>
              </a:ext>
            </a:extLst>
          </p:cNvPr>
          <p:cNvSpPr/>
          <p:nvPr/>
        </p:nvSpPr>
        <p:spPr>
          <a:xfrm>
            <a:off x="7590614" y="2951818"/>
            <a:ext cx="1226034" cy="935929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Model</a:t>
            </a:r>
            <a:endParaRPr lang="en-AU" sz="1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CA3DD75-6178-4AC3-AADD-10733852FEAD}"/>
              </a:ext>
            </a:extLst>
          </p:cNvPr>
          <p:cNvSpPr/>
          <p:nvPr/>
        </p:nvSpPr>
        <p:spPr>
          <a:xfrm>
            <a:off x="7018601" y="1685037"/>
            <a:ext cx="2370059" cy="787286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data found?</a:t>
            </a:r>
            <a:endParaRPr lang="en-AU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27C5E8-DF81-4D34-9161-0832F0B39F6C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rot="10800000">
            <a:off x="5591353" y="1893942"/>
            <a:ext cx="1427249" cy="18473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8F9AB8-A9E1-4C5F-A2DE-53AB07FA5D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8907701" y="345375"/>
            <a:ext cx="635593" cy="2043731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A07492-5881-420F-BEEA-D60E666ACB43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>
            <a:off x="7963884" y="2712070"/>
            <a:ext cx="479495" cy="12700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387EFFC2-6A1B-42A7-AB8D-5D0A913B3AAF}"/>
              </a:ext>
            </a:extLst>
          </p:cNvPr>
          <p:cNvSpPr/>
          <p:nvPr/>
        </p:nvSpPr>
        <p:spPr>
          <a:xfrm>
            <a:off x="7336919" y="5502801"/>
            <a:ext cx="3862622" cy="935929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Sanitiser</a:t>
            </a:r>
            <a:r>
              <a:rPr lang="en-US" dirty="0"/>
              <a:t> service</a:t>
            </a:r>
            <a:endParaRPr lang="en-AU" dirty="0"/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2A95F98B-0527-4A5B-B0CA-B1595774C885}"/>
              </a:ext>
            </a:extLst>
          </p:cNvPr>
          <p:cNvSpPr/>
          <p:nvPr/>
        </p:nvSpPr>
        <p:spPr>
          <a:xfrm>
            <a:off x="8816648" y="4613005"/>
            <a:ext cx="930802" cy="820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Unused so far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8F11-0C66-4103-AD70-E645B00B01A5}"/>
              </a:ext>
            </a:extLst>
          </p:cNvPr>
          <p:cNvSpPr txBox="1"/>
          <p:nvPr/>
        </p:nvSpPr>
        <p:spPr>
          <a:xfrm>
            <a:off x="6282569" y="1737804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0019A-E07E-4A04-B54F-15DE1353132B}"/>
              </a:ext>
            </a:extLst>
          </p:cNvPr>
          <p:cNvSpPr txBox="1"/>
          <p:nvPr/>
        </p:nvSpPr>
        <p:spPr>
          <a:xfrm>
            <a:off x="8209982" y="2513428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AU" dirty="0"/>
          </a:p>
        </p:txBody>
      </p: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3B326E52-2736-4EA7-AD64-463497553FFD}"/>
              </a:ext>
            </a:extLst>
          </p:cNvPr>
          <p:cNvSpPr/>
          <p:nvPr/>
        </p:nvSpPr>
        <p:spPr>
          <a:xfrm>
            <a:off x="210489" y="118646"/>
            <a:ext cx="1983251" cy="787286"/>
          </a:xfrm>
          <a:prstGeom prst="downArrowCallout">
            <a:avLst>
              <a:gd name="adj1" fmla="val 25000"/>
              <a:gd name="adj2" fmla="val 21354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Periodic process</a:t>
            </a:r>
            <a:endParaRPr lang="en-AU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C11A92-855F-4B06-9422-8BBBE8EC730C}"/>
              </a:ext>
            </a:extLst>
          </p:cNvPr>
          <p:cNvCxnSpPr>
            <a:cxnSpLocks/>
            <a:stCxn id="34" idx="2"/>
            <a:endCxn id="5" idx="1"/>
          </p:cNvCxnSpPr>
          <p:nvPr/>
        </p:nvCxnSpPr>
        <p:spPr>
          <a:xfrm rot="16200000" flipH="1">
            <a:off x="1156620" y="951426"/>
            <a:ext cx="988010" cy="897021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Glavich</dc:creator>
  <cp:lastModifiedBy>Paul Glavich</cp:lastModifiedBy>
  <cp:revision>3</cp:revision>
  <dcterms:created xsi:type="dcterms:W3CDTF">2021-10-22T03:32:33Z</dcterms:created>
  <dcterms:modified xsi:type="dcterms:W3CDTF">2021-11-01T02:11:42Z</dcterms:modified>
</cp:coreProperties>
</file>