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8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3174-6E24-478B-AD41-6B35C2C7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9BC0E-5717-4249-9EF6-BD203BD5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E91F-41F6-4BA8-AD07-3024F1AA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E388-B1F7-43BB-A9F9-68B7A2BA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D21A-513A-44E8-A33E-51D6ABC5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64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77BB-B90A-47F4-9DD5-176F5D58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871FB-B554-495B-9002-1B207D581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56FC-6EEB-4C33-9BBF-391E9E06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80AA-6511-46A5-832D-EF0B0EE1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F362-6E22-4E94-A562-764D80D4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71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D0F75-D5D6-4EBA-A150-93E8343F1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DAA6A-3065-44C9-BF40-F4CC60823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8C58-A28B-4DD4-B17E-CA459D78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1064-8927-469B-AA35-7A0E92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704B-5099-466A-B429-B9E6CA4C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9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B188-1089-45DF-9262-87A7E17D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E5D8-2AFF-4481-A061-34B9F731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5070-27C7-4A88-A386-9EF1E18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5FB5-1CF9-4C3B-9F0F-F28A4866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BAF4-10AB-419B-8B30-D42D06E3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91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00E-3FC0-4CAE-B800-EB12D1EB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E0321-145C-4C3B-9E8A-533CB7D5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6290-7EF1-4C05-9564-E3B53E73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1AFD-ADA0-48D5-A9C1-714B9DCA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01D6-7674-4C60-8C28-B720459E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52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E597-1089-415A-B9E0-2032D43A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81B-20C6-4416-BD4E-52EBF6335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5876E-1278-4B59-929E-129738FE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0D569-C6BA-4E59-B166-C55F8579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70B5D-C13C-4CC2-BB00-6EF245D0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4F99-574E-4EC0-B4EA-7CDD242A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60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E6D7-1F21-4B0C-831B-D4D4F4B8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2F8B-BCF0-4391-A701-392A243C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1AF37-1EBD-49DB-8784-61A9FA20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D9A6-C19D-44C6-82FC-1E220F994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47498-DD5F-48A5-8E58-F103578C7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6C273-E2CA-426F-AB1B-D7512056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424E4-306F-40F0-8B82-09739853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DF2CF-DD86-4477-B5D2-C723F1E6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45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9058-D382-4274-A96A-3F36C5B2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4A025-F60A-4C03-909F-BD76814B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FB8BF-BE9B-47DD-B7D9-5F4E7093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AF4FA-5DF8-44D6-ACAE-810610A7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32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9B964-7565-4065-8B1E-C9017240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F6782-2E4C-4915-B6DC-14782ACC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B2B-4321-4B74-A47B-D19EE481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1F35-1A1F-4EEF-9503-7049098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B52C-D897-4641-A054-D0CE6BE5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568A-C026-41E4-8FEB-4647E34B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CE52B-45EB-4389-9E72-D7966ACA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591AC-E871-4264-AB93-35517342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64751-FFB2-4686-9B1C-AD81F36D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32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2E37-6011-4736-93E6-AC6E4503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62A92-BEFD-4D8C-BA94-A83F664A3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E913-42AF-4B8D-838F-8AE08E769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A4FF3-47F9-42C4-BF71-A6B566B7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58B4-E37F-454D-9340-03F7852C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8737F-3E73-48AA-8FAC-5EC8DB58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76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0D520-03DC-4023-B553-D03099F4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860C-953A-4475-93EE-913515B4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4899-24F9-454E-951F-A45834809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1FD4F-42F1-4B37-8CF1-F677897327D2}" type="datetimeFigureOut">
              <a:rPr lang="en-AU" smtClean="0"/>
              <a:t>24/11/2021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F149-FAF1-4E91-B5EC-71FEEA952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C1C4-74F3-49A0-84D7-65ABE5C7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AB55-CA61-4110-9ABC-186080EF3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45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E678E78-B5E1-42E6-8A81-8E060643C83D}"/>
              </a:ext>
            </a:extLst>
          </p:cNvPr>
          <p:cNvSpPr/>
          <p:nvPr/>
        </p:nvSpPr>
        <p:spPr>
          <a:xfrm>
            <a:off x="1840654" y="3074244"/>
            <a:ext cx="3492216" cy="673300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 / Webhook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4C0AB-F62A-4C66-AD8A-1DFC081B5483}"/>
              </a:ext>
            </a:extLst>
          </p:cNvPr>
          <p:cNvSpPr/>
          <p:nvPr/>
        </p:nvSpPr>
        <p:spPr>
          <a:xfrm>
            <a:off x="1840653" y="3747544"/>
            <a:ext cx="3492217" cy="613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Gathering Orchestrator</a:t>
            </a:r>
            <a:endParaRPr lang="en-AU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C6B537B8-0FC4-4532-9A4D-2DC2E236E11E}"/>
              </a:ext>
            </a:extLst>
          </p:cNvPr>
          <p:cNvSpPr/>
          <p:nvPr/>
        </p:nvSpPr>
        <p:spPr>
          <a:xfrm>
            <a:off x="550461" y="5865423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GardenOrg</a:t>
            </a:r>
            <a:r>
              <a:rPr lang="en-US" sz="1600" dirty="0"/>
              <a:t> Agent</a:t>
            </a:r>
            <a:endParaRPr lang="en-AU" sz="1600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132627BF-E63E-4463-BABB-DE09B79AB4A7}"/>
              </a:ext>
            </a:extLst>
          </p:cNvPr>
          <p:cNvSpPr/>
          <p:nvPr/>
        </p:nvSpPr>
        <p:spPr>
          <a:xfrm>
            <a:off x="4648286" y="5865423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3</a:t>
            </a:r>
            <a:endParaRPr lang="en-AU" sz="1600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513A233-5F35-41B6-B25B-40B6736E0826}"/>
              </a:ext>
            </a:extLst>
          </p:cNvPr>
          <p:cNvSpPr/>
          <p:nvPr/>
        </p:nvSpPr>
        <p:spPr>
          <a:xfrm>
            <a:off x="2657478" y="5865423"/>
            <a:ext cx="1518151" cy="670423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2</a:t>
            </a:r>
            <a:endParaRPr lang="en-AU" sz="16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C107B45-F413-4230-B45F-F915299C4C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95719" y="3974379"/>
            <a:ext cx="1504863" cy="2277225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EC6AD57-71FD-4B89-A42B-B9C52F83F76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749227" y="5027887"/>
            <a:ext cx="1504863" cy="170208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999677F-DC52-45B1-BD41-C5278B03496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3744631" y="4202691"/>
            <a:ext cx="1504863" cy="1820600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llout: Down Arrow 17">
            <a:extLst>
              <a:ext uri="{FF2B5EF4-FFF2-40B4-BE49-F238E27FC236}">
                <a16:creationId xmlns:a16="http://schemas.microsoft.com/office/drawing/2014/main" id="{6C9CB95B-3F76-4EA9-A6A7-E30DD507949B}"/>
              </a:ext>
            </a:extLst>
          </p:cNvPr>
          <p:cNvSpPr/>
          <p:nvPr/>
        </p:nvSpPr>
        <p:spPr>
          <a:xfrm>
            <a:off x="8717553" y="262158"/>
            <a:ext cx="3059618" cy="787286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Plant query Service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E2456B4-E516-4200-A2EF-1FD4A7FBD4D9}"/>
              </a:ext>
            </a:extLst>
          </p:cNvPr>
          <p:cNvSpPr/>
          <p:nvPr/>
        </p:nvSpPr>
        <p:spPr>
          <a:xfrm>
            <a:off x="9634345" y="3335724"/>
            <a:ext cx="1226034" cy="935929"/>
          </a:xfrm>
          <a:prstGeom prst="flowChartMagneticDisk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Model</a:t>
            </a:r>
            <a:endParaRPr lang="en-AU" sz="1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3CA3DD75-6178-4AC3-AADD-10733852FEAD}"/>
              </a:ext>
            </a:extLst>
          </p:cNvPr>
          <p:cNvSpPr/>
          <p:nvPr/>
        </p:nvSpPr>
        <p:spPr>
          <a:xfrm>
            <a:off x="7018601" y="1685037"/>
            <a:ext cx="2370059" cy="787286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data found?</a:t>
            </a:r>
            <a:endParaRPr lang="en-AU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27C5E8-DF81-4D34-9161-0832F0B39F6C}"/>
              </a:ext>
            </a:extLst>
          </p:cNvPr>
          <p:cNvCxnSpPr>
            <a:cxnSpLocks/>
            <a:stCxn id="22" idx="1"/>
            <a:endCxn id="30" idx="3"/>
          </p:cNvCxnSpPr>
          <p:nvPr/>
        </p:nvCxnSpPr>
        <p:spPr>
          <a:xfrm rot="10800000" flipV="1">
            <a:off x="5332869" y="2078679"/>
            <a:ext cx="1685732" cy="153659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8F9AB8-A9E1-4C5F-A2DE-53AB07FA5D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8907701" y="345375"/>
            <a:ext cx="635593" cy="2043731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1A07492-5881-420F-BEEA-D60E666ACB43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rot="16200000" flipH="1">
            <a:off x="8793796" y="1882157"/>
            <a:ext cx="863401" cy="2043731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387EFFC2-6A1B-42A7-AB8D-5D0A913B3AAF}"/>
              </a:ext>
            </a:extLst>
          </p:cNvPr>
          <p:cNvSpPr/>
          <p:nvPr/>
        </p:nvSpPr>
        <p:spPr>
          <a:xfrm>
            <a:off x="8369758" y="5789802"/>
            <a:ext cx="3071479" cy="74604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38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</a:t>
            </a:r>
            <a:r>
              <a:rPr lang="en-US" sz="1400" dirty="0" err="1"/>
              <a:t>Sanitiser</a:t>
            </a:r>
            <a:r>
              <a:rPr lang="en-US" sz="1400" dirty="0"/>
              <a:t> service</a:t>
            </a:r>
            <a:endParaRPr lang="en-AU" sz="1400" dirty="0"/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2A95F98B-0527-4A5B-B0CA-B1595774C885}"/>
              </a:ext>
            </a:extLst>
          </p:cNvPr>
          <p:cNvSpPr/>
          <p:nvPr/>
        </p:nvSpPr>
        <p:spPr>
          <a:xfrm>
            <a:off x="9507207" y="5136096"/>
            <a:ext cx="740155" cy="653706"/>
          </a:xfrm>
          <a:prstGeom prst="hep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Unused so far</a:t>
            </a:r>
            <a:endParaRPr lang="en-AU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E8F11-0C66-4103-AD70-E645B00B01A5}"/>
              </a:ext>
            </a:extLst>
          </p:cNvPr>
          <p:cNvSpPr txBox="1"/>
          <p:nvPr/>
        </p:nvSpPr>
        <p:spPr>
          <a:xfrm>
            <a:off x="6063392" y="1761867"/>
            <a:ext cx="5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80019A-E07E-4A04-B54F-15DE1353132B}"/>
              </a:ext>
            </a:extLst>
          </p:cNvPr>
          <p:cNvSpPr txBox="1"/>
          <p:nvPr/>
        </p:nvSpPr>
        <p:spPr>
          <a:xfrm>
            <a:off x="8209982" y="2513428"/>
            <a:ext cx="5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AU" dirty="0"/>
          </a:p>
        </p:txBody>
      </p:sp>
      <p:sp>
        <p:nvSpPr>
          <p:cNvPr id="34" name="Callout: Down Arrow 33">
            <a:extLst>
              <a:ext uri="{FF2B5EF4-FFF2-40B4-BE49-F238E27FC236}">
                <a16:creationId xmlns:a16="http://schemas.microsoft.com/office/drawing/2014/main" id="{3B326E52-2736-4EA7-AD64-463497553FFD}"/>
              </a:ext>
            </a:extLst>
          </p:cNvPr>
          <p:cNvSpPr/>
          <p:nvPr/>
        </p:nvSpPr>
        <p:spPr>
          <a:xfrm>
            <a:off x="210489" y="118646"/>
            <a:ext cx="1983251" cy="787286"/>
          </a:xfrm>
          <a:prstGeom prst="downArrowCallout">
            <a:avLst>
              <a:gd name="adj1" fmla="val 25000"/>
              <a:gd name="adj2" fmla="val 21354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Periodic process</a:t>
            </a:r>
            <a:endParaRPr lang="en-AU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C11A92-855F-4B06-9422-8BBBE8EC730C}"/>
              </a:ext>
            </a:extLst>
          </p:cNvPr>
          <p:cNvCxnSpPr>
            <a:cxnSpLocks/>
            <a:stCxn id="34" idx="2"/>
            <a:endCxn id="30" idx="1"/>
          </p:cNvCxnSpPr>
          <p:nvPr/>
        </p:nvCxnSpPr>
        <p:spPr>
          <a:xfrm rot="16200000" flipH="1">
            <a:off x="858181" y="1249866"/>
            <a:ext cx="1326407" cy="638538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EFDCC4-F393-4CDB-8E5F-76D377A1FB45}"/>
              </a:ext>
            </a:extLst>
          </p:cNvPr>
          <p:cNvSpPr txBox="1"/>
          <p:nvPr/>
        </p:nvSpPr>
        <p:spPr>
          <a:xfrm>
            <a:off x="1129379" y="923050"/>
            <a:ext cx="259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Refresh all existing entries?</a:t>
            </a:r>
          </a:p>
          <a:p>
            <a:r>
              <a:rPr lang="en-US" sz="1200" dirty="0"/>
              <a:t>Or just the exception log? (entries with no data yet)</a:t>
            </a:r>
            <a:endParaRPr lang="en-AU" sz="1200" dirty="0"/>
          </a:p>
        </p:txBody>
      </p:sp>
      <p:sp>
        <p:nvSpPr>
          <p:cNvPr id="47" name="Callout: Down Arrow 46">
            <a:extLst>
              <a:ext uri="{FF2B5EF4-FFF2-40B4-BE49-F238E27FC236}">
                <a16:creationId xmlns:a16="http://schemas.microsoft.com/office/drawing/2014/main" id="{61E853B7-D60C-4627-B95B-5CB473A07541}"/>
              </a:ext>
            </a:extLst>
          </p:cNvPr>
          <p:cNvSpPr/>
          <p:nvPr/>
        </p:nvSpPr>
        <p:spPr>
          <a:xfrm>
            <a:off x="4674217" y="135764"/>
            <a:ext cx="1983251" cy="787286"/>
          </a:xfrm>
          <a:prstGeom prst="downArrowCallout">
            <a:avLst>
              <a:gd name="adj1" fmla="val 25000"/>
              <a:gd name="adj2" fmla="val 21354"/>
              <a:gd name="adj3" fmla="val 25000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Seeding process</a:t>
            </a:r>
            <a:endParaRPr lang="en-AU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95657C1-D39F-4917-A498-0695FEF6D39F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rot="5400000">
            <a:off x="4097603" y="412208"/>
            <a:ext cx="1057399" cy="2079082"/>
          </a:xfrm>
          <a:prstGeom prst="bentConnector3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48EBDD-2034-46DA-BC2E-9919AFE2031A}"/>
              </a:ext>
            </a:extLst>
          </p:cNvPr>
          <p:cNvSpPr txBox="1"/>
          <p:nvPr/>
        </p:nvSpPr>
        <p:spPr>
          <a:xfrm>
            <a:off x="5598213" y="876810"/>
            <a:ext cx="219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time only – initiate info gathering for known list of initial terms</a:t>
            </a:r>
            <a:endParaRPr lang="en-AU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0D1E90E-50E5-4EDA-B5C0-AEE763EBB720}"/>
              </a:ext>
            </a:extLst>
          </p:cNvPr>
          <p:cNvSpPr/>
          <p:nvPr/>
        </p:nvSpPr>
        <p:spPr>
          <a:xfrm>
            <a:off x="8016372" y="4986144"/>
            <a:ext cx="3658391" cy="1774873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Callout: Down Arrow 29">
            <a:extLst>
              <a:ext uri="{FF2B5EF4-FFF2-40B4-BE49-F238E27FC236}">
                <a16:creationId xmlns:a16="http://schemas.microsoft.com/office/drawing/2014/main" id="{A2DB0892-78E2-4E17-AD2E-AB4179ED3B75}"/>
              </a:ext>
            </a:extLst>
          </p:cNvPr>
          <p:cNvSpPr/>
          <p:nvPr/>
        </p:nvSpPr>
        <p:spPr>
          <a:xfrm>
            <a:off x="1840653" y="1980449"/>
            <a:ext cx="3492216" cy="1103645"/>
          </a:xfrm>
          <a:prstGeom prst="downArrowCallout">
            <a:avLst>
              <a:gd name="adj1" fmla="val 10489"/>
              <a:gd name="adj2" fmla="val 16526"/>
              <a:gd name="adj3" fmla="val 25000"/>
              <a:gd name="adj4" fmla="val 4564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Grid</a:t>
            </a:r>
            <a:endParaRPr lang="en-AU" dirty="0"/>
          </a:p>
        </p:txBody>
      </p:sp>
      <p:sp>
        <p:nvSpPr>
          <p:cNvPr id="77" name="Rectangle: Diagonal Corners Snipped 76">
            <a:extLst>
              <a:ext uri="{FF2B5EF4-FFF2-40B4-BE49-F238E27FC236}">
                <a16:creationId xmlns:a16="http://schemas.microsoft.com/office/drawing/2014/main" id="{70D74CE1-8F69-43E0-9EDE-2D32DA1DCC64}"/>
              </a:ext>
            </a:extLst>
          </p:cNvPr>
          <p:cNvSpPr/>
          <p:nvPr/>
        </p:nvSpPr>
        <p:spPr>
          <a:xfrm>
            <a:off x="93261" y="3378458"/>
            <a:ext cx="914400" cy="541571"/>
          </a:xfrm>
          <a:prstGeom prst="snip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Local Dev</a:t>
            </a:r>
            <a:endParaRPr lang="en-AU" dirty="0">
              <a:solidFill>
                <a:schemeClr val="dk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DEEAFE6-0C0A-48A9-BA31-38787F9AC234}"/>
              </a:ext>
            </a:extLst>
          </p:cNvPr>
          <p:cNvCxnSpPr>
            <a:cxnSpLocks/>
            <a:stCxn id="77" idx="3"/>
            <a:endCxn id="5" idx="1"/>
          </p:cNvCxnSpPr>
          <p:nvPr/>
        </p:nvCxnSpPr>
        <p:spPr>
          <a:xfrm rot="5400000" flipH="1" flipV="1">
            <a:off x="1152823" y="2690628"/>
            <a:ext cx="85469" cy="1290193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5F95CE9-06B5-46C0-AEC6-9A3F420ABD31}"/>
              </a:ext>
            </a:extLst>
          </p:cNvPr>
          <p:cNvCxnSpPr>
            <a:cxnSpLocks/>
            <a:stCxn id="77" idx="1"/>
            <a:endCxn id="6" idx="1"/>
          </p:cNvCxnSpPr>
          <p:nvPr/>
        </p:nvCxnSpPr>
        <p:spPr>
          <a:xfrm rot="16200000" flipH="1">
            <a:off x="1128546" y="3341944"/>
            <a:ext cx="134023" cy="129019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6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69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Glavich</dc:creator>
  <cp:lastModifiedBy>Paul Glavich</cp:lastModifiedBy>
  <cp:revision>7</cp:revision>
  <dcterms:created xsi:type="dcterms:W3CDTF">2021-10-22T03:32:33Z</dcterms:created>
  <dcterms:modified xsi:type="dcterms:W3CDTF">2021-11-25T01:39:41Z</dcterms:modified>
</cp:coreProperties>
</file>