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6"/>
    <p:restoredTop sz="94667"/>
  </p:normalViewPr>
  <p:slideViewPr>
    <p:cSldViewPr snapToGrid="0" snapToObjects="1">
      <p:cViewPr>
        <p:scale>
          <a:sx n="89" d="100"/>
          <a:sy n="89" d="100"/>
        </p:scale>
        <p:origin x="2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73EA-3F55-C040-82BA-A6D338840EC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FC62-4D12-7640-869F-43532371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A50BE376-22C0-7345-B855-C4409356AB3F}"/>
              </a:ext>
            </a:extLst>
          </p:cNvPr>
          <p:cNvGrpSpPr/>
          <p:nvPr/>
        </p:nvGrpSpPr>
        <p:grpSpPr>
          <a:xfrm>
            <a:off x="647647" y="954285"/>
            <a:ext cx="11056604" cy="11520070"/>
            <a:chOff x="647647" y="954285"/>
            <a:chExt cx="11056604" cy="115200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8C4872-E002-CD4A-AE35-FD4B4D6B4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33" b="17724"/>
            <a:stretch/>
          </p:blipFill>
          <p:spPr>
            <a:xfrm>
              <a:off x="647647" y="6881681"/>
              <a:ext cx="1801834" cy="1422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063AC-26E9-534B-9C91-2E98E67BB1BA}"/>
                </a:ext>
              </a:extLst>
            </p:cNvPr>
            <p:cNvSpPr txBox="1"/>
            <p:nvPr/>
          </p:nvSpPr>
          <p:spPr>
            <a:xfrm>
              <a:off x="756745" y="8442357"/>
              <a:ext cx="1583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collection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B1A34A-F990-204F-9596-1BBD83B539FA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2449481" y="7592881"/>
              <a:ext cx="264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1A02D7-0111-AE4B-8354-25595F8A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580"/>
            <a:stretch/>
          </p:blipFill>
          <p:spPr>
            <a:xfrm>
              <a:off x="2892973" y="6881681"/>
              <a:ext cx="1622778" cy="1402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8276D6-8975-954E-86EF-248E67CDC173}"/>
                </a:ext>
              </a:extLst>
            </p:cNvPr>
            <p:cNvSpPr txBox="1"/>
            <p:nvPr/>
          </p:nvSpPr>
          <p:spPr>
            <a:xfrm>
              <a:off x="3004863" y="8442357"/>
              <a:ext cx="142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pipeline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835C71-78B4-7D4F-B3C3-13EEC0475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951" b="18025"/>
            <a:stretch/>
          </p:blipFill>
          <p:spPr>
            <a:xfrm>
              <a:off x="4958819" y="8348613"/>
              <a:ext cx="1797379" cy="14024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9BC75D-8445-B246-9FA2-03198C463475}"/>
                </a:ext>
              </a:extLst>
            </p:cNvPr>
            <p:cNvCxnSpPr>
              <a:cxnSpLocks/>
            </p:cNvCxnSpPr>
            <p:nvPr/>
          </p:nvCxnSpPr>
          <p:spPr>
            <a:xfrm>
              <a:off x="4599704" y="7592881"/>
              <a:ext cx="264436" cy="291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C3E9BD-A85B-7E4F-922D-C2BA3A1818BA}"/>
                </a:ext>
              </a:extLst>
            </p:cNvPr>
            <p:cNvSpPr txBox="1"/>
            <p:nvPr/>
          </p:nvSpPr>
          <p:spPr>
            <a:xfrm>
              <a:off x="4918439" y="9815946"/>
              <a:ext cx="1878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warehousing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6C6855-3E66-8C49-93D7-7A4821ADE342}"/>
                </a:ext>
              </a:extLst>
            </p:cNvPr>
            <p:cNvCxnSpPr/>
            <p:nvPr/>
          </p:nvCxnSpPr>
          <p:spPr>
            <a:xfrm>
              <a:off x="6948104" y="9043503"/>
              <a:ext cx="264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F40377-B7FD-A649-B91B-CC044EB206BC}"/>
                </a:ext>
              </a:extLst>
            </p:cNvPr>
            <p:cNvSpPr txBox="1"/>
            <p:nvPr/>
          </p:nvSpPr>
          <p:spPr>
            <a:xfrm>
              <a:off x="7617018" y="9815946"/>
              <a:ext cx="1403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analysis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B53D80-EBA6-6847-8865-7137155F9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45" b="17366"/>
            <a:stretch/>
          </p:blipFill>
          <p:spPr>
            <a:xfrm>
              <a:off x="7507564" y="8284081"/>
              <a:ext cx="1671459" cy="1466932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E2F955-1AF0-A04D-B224-8684180AB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9704" y="7310039"/>
              <a:ext cx="290886" cy="28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5976CA-C29D-BE4C-8020-EE15702BF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3086"/>
            <a:stretch/>
          </p:blipFill>
          <p:spPr>
            <a:xfrm>
              <a:off x="5140324" y="5873982"/>
              <a:ext cx="1434370" cy="124666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C186D-EADA-D64D-ABB2-98870E29DD01}"/>
                </a:ext>
              </a:extLst>
            </p:cNvPr>
            <p:cNvSpPr txBox="1"/>
            <p:nvPr/>
          </p:nvSpPr>
          <p:spPr>
            <a:xfrm>
              <a:off x="5187869" y="7154597"/>
              <a:ext cx="1339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Dashboard</a:t>
              </a:r>
            </a:p>
            <a:p>
              <a:pPr algn="ctr"/>
              <a:r>
                <a:rPr lang="en-US" dirty="0"/>
                <a:t>visualization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A28E27-C4BE-AE42-BAB3-319B6C61D79F}"/>
                </a:ext>
              </a:extLst>
            </p:cNvPr>
            <p:cNvCxnSpPr/>
            <p:nvPr/>
          </p:nvCxnSpPr>
          <p:spPr>
            <a:xfrm>
              <a:off x="6917487" y="6465060"/>
              <a:ext cx="264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E421FC3-655E-3649-B2C9-F4AB10582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5720"/>
            <a:stretch/>
          </p:blipFill>
          <p:spPr>
            <a:xfrm>
              <a:off x="7507563" y="5760710"/>
              <a:ext cx="1613594" cy="135993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6ABFC7-D432-5D40-A3F8-3AA089A37D78}"/>
                </a:ext>
              </a:extLst>
            </p:cNvPr>
            <p:cNvSpPr txBox="1"/>
            <p:nvPr/>
          </p:nvSpPr>
          <p:spPr>
            <a:xfrm>
              <a:off x="7328843" y="7154598"/>
              <a:ext cx="2305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KPI tracking, feedback,</a:t>
              </a:r>
            </a:p>
            <a:p>
              <a:pPr algn="ctr"/>
              <a:r>
                <a:rPr lang="en-US" dirty="0"/>
                <a:t>storytelling, … etc.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5FBE91-8824-AD46-B9AE-F95F9F15B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372" y="4988344"/>
              <a:ext cx="1732301" cy="1684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A3017C7-897B-394D-80C2-A435E4334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078" b="20009"/>
            <a:stretch/>
          </p:blipFill>
          <p:spPr>
            <a:xfrm>
              <a:off x="3433134" y="3696598"/>
              <a:ext cx="1431007" cy="104339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9FBA41-29D1-6C4A-8B97-3A7DBB7AD77D}"/>
                </a:ext>
              </a:extLst>
            </p:cNvPr>
            <p:cNvSpPr txBox="1"/>
            <p:nvPr/>
          </p:nvSpPr>
          <p:spPr>
            <a:xfrm>
              <a:off x="3469183" y="4719172"/>
              <a:ext cx="1431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Model</a:t>
              </a:r>
            </a:p>
            <a:p>
              <a:pPr algn="ctr"/>
              <a:r>
                <a:rPr lang="en-US" dirty="0"/>
                <a:t>development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861B339-C297-FC43-8FC1-02BE21A86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7312"/>
            <a:stretch/>
          </p:blipFill>
          <p:spPr>
            <a:xfrm>
              <a:off x="5566452" y="3580350"/>
              <a:ext cx="1381652" cy="114246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FB63D8-0850-8849-BEE8-37BDD8896020}"/>
                </a:ext>
              </a:extLst>
            </p:cNvPr>
            <p:cNvSpPr txBox="1"/>
            <p:nvPr/>
          </p:nvSpPr>
          <p:spPr>
            <a:xfrm>
              <a:off x="5369054" y="4754119"/>
              <a:ext cx="1776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Improve </a:t>
              </a:r>
            </a:p>
            <a:p>
              <a:pPr algn="ctr"/>
              <a:r>
                <a:rPr lang="en-US" dirty="0"/>
                <a:t>product / service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99E15F8-9002-194D-8AD3-308087616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18830"/>
            <a:stretch/>
          </p:blipFill>
          <p:spPr>
            <a:xfrm>
              <a:off x="7507564" y="3549352"/>
              <a:ext cx="1364461" cy="110753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95A667-F112-4047-90C5-406FC5E8E26C}"/>
                </a:ext>
              </a:extLst>
            </p:cNvPr>
            <p:cNvSpPr txBox="1"/>
            <p:nvPr/>
          </p:nvSpPr>
          <p:spPr>
            <a:xfrm>
              <a:off x="7669776" y="4857670"/>
              <a:ext cx="107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E437A07-AD9A-A841-95B9-7DA21EB60135}"/>
                </a:ext>
              </a:extLst>
            </p:cNvPr>
            <p:cNvCxnSpPr/>
            <p:nvPr/>
          </p:nvCxnSpPr>
          <p:spPr>
            <a:xfrm>
              <a:off x="5008106" y="4381193"/>
              <a:ext cx="264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A15A4FE-1886-4648-8CAD-F482C4CAD683}"/>
                </a:ext>
              </a:extLst>
            </p:cNvPr>
            <p:cNvCxnSpPr/>
            <p:nvPr/>
          </p:nvCxnSpPr>
          <p:spPr>
            <a:xfrm>
              <a:off x="7080322" y="4381193"/>
              <a:ext cx="264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401001C3-6743-9F4C-9F20-229BBBE2BED0}"/>
                </a:ext>
              </a:extLst>
            </p:cNvPr>
            <p:cNvCxnSpPr>
              <a:stCxn id="46" idx="0"/>
              <a:endCxn id="40" idx="0"/>
            </p:cNvCxnSpPr>
            <p:nvPr/>
          </p:nvCxnSpPr>
          <p:spPr>
            <a:xfrm rot="16200000" flipH="1" flipV="1">
              <a:off x="6095594" y="1602396"/>
              <a:ext cx="147246" cy="4041157"/>
            </a:xfrm>
            <a:prstGeom prst="bentConnector3">
              <a:avLst>
                <a:gd name="adj1" fmla="val -15525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DD6BEB-DC56-3044-BF0A-7F44C322EEFE}"/>
                </a:ext>
              </a:extLst>
            </p:cNvPr>
            <p:cNvSpPr txBox="1"/>
            <p:nvPr/>
          </p:nvSpPr>
          <p:spPr>
            <a:xfrm>
              <a:off x="5835399" y="2853932"/>
              <a:ext cx="84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Repeat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2617B56-E9B2-FD47-934D-6114817BD1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3683"/>
            <a:stretch/>
          </p:blipFill>
          <p:spPr>
            <a:xfrm>
              <a:off x="4715621" y="1011573"/>
              <a:ext cx="1256394" cy="108448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3E8BEF-9228-1049-B5CA-4D62DF122773}"/>
                </a:ext>
              </a:extLst>
            </p:cNvPr>
            <p:cNvSpPr txBox="1"/>
            <p:nvPr/>
          </p:nvSpPr>
          <p:spPr>
            <a:xfrm>
              <a:off x="4525837" y="2158619"/>
              <a:ext cx="1635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Publish</a:t>
              </a:r>
            </a:p>
            <a:p>
              <a:pPr algn="ctr"/>
              <a:r>
                <a:rPr lang="en-US" dirty="0"/>
                <a:t>Research paper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829E4CA-B6FB-4740-8B89-1F9E6864C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17234"/>
            <a:stretch/>
          </p:blipFill>
          <p:spPr>
            <a:xfrm>
              <a:off x="6634133" y="954285"/>
              <a:ext cx="1379515" cy="114177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0B189A-B02D-3C4A-8925-992400B97A56}"/>
                </a:ext>
              </a:extLst>
            </p:cNvPr>
            <p:cNvSpPr txBox="1"/>
            <p:nvPr/>
          </p:nvSpPr>
          <p:spPr>
            <a:xfrm>
              <a:off x="6822150" y="2139020"/>
              <a:ext cx="1064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Stat</a:t>
              </a:r>
              <a:br>
                <a:rPr lang="en-US" dirty="0"/>
              </a:br>
              <a:r>
                <a:rPr lang="en-US" dirty="0"/>
                <a:t>modeling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0E294582-E54F-1F45-B9D4-7689E666A0D0}"/>
                </a:ext>
              </a:extLst>
            </p:cNvPr>
            <p:cNvSpPr/>
            <p:nvPr/>
          </p:nvSpPr>
          <p:spPr>
            <a:xfrm>
              <a:off x="1730611" y="9015281"/>
              <a:ext cx="1732302" cy="4702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Engineer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1FDE85F-D459-0E44-BCF6-26AE8F585A60}"/>
                </a:ext>
              </a:extLst>
            </p:cNvPr>
            <p:cNvSpPr/>
            <p:nvPr/>
          </p:nvSpPr>
          <p:spPr>
            <a:xfrm>
              <a:off x="9971949" y="4151583"/>
              <a:ext cx="1732302" cy="4702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Engineer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379E487-4727-DA44-8D73-450ACC5C0F5B}"/>
                </a:ext>
              </a:extLst>
            </p:cNvPr>
            <p:cNvSpPr/>
            <p:nvPr/>
          </p:nvSpPr>
          <p:spPr>
            <a:xfrm>
              <a:off x="9971949" y="1860958"/>
              <a:ext cx="1732302" cy="4702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Scientist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B651F8-92B0-844D-99F7-E87562D96251}"/>
                </a:ext>
              </a:extLst>
            </p:cNvPr>
            <p:cNvSpPr/>
            <p:nvPr/>
          </p:nvSpPr>
          <p:spPr>
            <a:xfrm>
              <a:off x="9971949" y="8839498"/>
              <a:ext cx="1732302" cy="4702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Analyst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96DB10-D091-294E-8A79-E7BBF0DD33EC}"/>
                </a:ext>
              </a:extLst>
            </p:cNvPr>
            <p:cNvCxnSpPr>
              <a:cxnSpLocks/>
            </p:cNvCxnSpPr>
            <p:nvPr/>
          </p:nvCxnSpPr>
          <p:spPr>
            <a:xfrm>
              <a:off x="4715621" y="6029325"/>
              <a:ext cx="0" cy="39712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EC5A238D-FB5D-3947-9FBC-BDA5C5FED808}"/>
                </a:ext>
              </a:extLst>
            </p:cNvPr>
            <p:cNvSpPr/>
            <p:nvPr/>
          </p:nvSpPr>
          <p:spPr>
            <a:xfrm>
              <a:off x="9971949" y="6355915"/>
              <a:ext cx="1732302" cy="7647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 Analyst / Engineer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9FFB7D9-5D4A-8447-AA39-BCC6DC026C9B}"/>
                </a:ext>
              </a:extLst>
            </p:cNvPr>
            <p:cNvSpPr/>
            <p:nvPr/>
          </p:nvSpPr>
          <p:spPr>
            <a:xfrm>
              <a:off x="7245072" y="11916087"/>
              <a:ext cx="1732302" cy="4702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PM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C9493AB-B2F3-6D48-BAC0-5F257824EAA1}"/>
                </a:ext>
              </a:extLst>
            </p:cNvPr>
            <p:cNvSpPr/>
            <p:nvPr/>
          </p:nvSpPr>
          <p:spPr>
            <a:xfrm>
              <a:off x="4148638" y="11828024"/>
              <a:ext cx="2684263" cy="6463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Growth Hacker</a:t>
              </a:r>
              <a:br>
                <a:rPr lang="en-US" dirty="0"/>
              </a:br>
              <a:r>
                <a:rPr lang="en-US" dirty="0"/>
                <a:t>Performance Marketer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5EAA3FD-E10C-714C-8F01-747D3A0775BA}"/>
                </a:ext>
              </a:extLst>
            </p:cNvPr>
            <p:cNvSpPr txBox="1"/>
            <p:nvPr/>
          </p:nvSpPr>
          <p:spPr>
            <a:xfrm>
              <a:off x="2519728" y="11974650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 also …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58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56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Taehoon Ha</dc:creator>
  <cp:lastModifiedBy>Taehoon Ha</cp:lastModifiedBy>
  <cp:revision>1</cp:revision>
  <dcterms:created xsi:type="dcterms:W3CDTF">2021-10-27T19:24:17Z</dcterms:created>
  <dcterms:modified xsi:type="dcterms:W3CDTF">2021-10-27T20:11:45Z</dcterms:modified>
</cp:coreProperties>
</file>