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57" r:id="rId9"/>
    <p:sldId id="270" r:id="rId10"/>
    <p:sldId id="258" r:id="rId11"/>
    <p:sldId id="271" r:id="rId12"/>
    <p:sldId id="272" r:id="rId13"/>
    <p:sldId id="259" r:id="rId14"/>
    <p:sldId id="273" r:id="rId15"/>
    <p:sldId id="260" r:id="rId16"/>
    <p:sldId id="262" r:id="rId17"/>
    <p:sldId id="26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0DBDADCD-9CDE-4A84-BC4B-5FCED9973A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March</a:t>
            </a:r>
            <a:r>
              <a:rPr lang="en-US" dirty="0"/>
              <a:t> Madness Presentation</a:t>
            </a:r>
            <a:endParaRPr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CBF58985-D820-4807-B56C-41BCB2417B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Max, Gaurav, Nathan, Jonathan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Public Proportion">
            <a:extLst>
              <a:ext uri="{FF2B5EF4-FFF2-40B4-BE49-F238E27FC236}">
                <a16:creationId xmlns:a16="http://schemas.microsoft.com/office/drawing/2014/main" id="{D9FDF3C9-58B3-4D5A-B17A-E82A469DD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568"/>
            <a:ext cx="12192000" cy="644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BE0F0-CDE4-B0D7-A758-0466005C2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Takeaway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4984F-AAB5-2CC6-AD89-972D9C568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It’s OK to take the 1 seeds! There is always that one person who tries to get cute and pick them to lose early on to seem smart, but in reality, it is a really bad choice.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That isn’t to say you should be following everything the public is doing, as if you’re doing everything they are, how will you win?</a:t>
            </a:r>
          </a:p>
        </p:txBody>
      </p:sp>
    </p:spTree>
    <p:extLst>
      <p:ext uri="{BB962C8B-B14F-4D97-AF65-F5344CB8AC3E}">
        <p14:creationId xmlns:p14="http://schemas.microsoft.com/office/powerpoint/2010/main" val="1777358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A2D1D-D8A7-FB35-547F-C8131D85E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Key 3: How To Differentiate Contenders</a:t>
            </a:r>
          </a:p>
        </p:txBody>
      </p:sp>
    </p:spTree>
    <p:extLst>
      <p:ext uri="{BB962C8B-B14F-4D97-AF65-F5344CB8AC3E}">
        <p14:creationId xmlns:p14="http://schemas.microsoft.com/office/powerpoint/2010/main" val="4223743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Team Performance">
            <a:extLst>
              <a:ext uri="{FF2B5EF4-FFF2-40B4-BE49-F238E27FC236}">
                <a16:creationId xmlns:a16="http://schemas.microsoft.com/office/drawing/2014/main" id="{251BB5FC-3F91-465A-A6D0-75BC16485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62" y="0"/>
            <a:ext cx="11572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A0A0C-E309-33E6-5289-3EC281ACC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Takeaway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6B7EF-7497-33FB-F72D-BF3124A83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36339"/>
            <a:ext cx="10515600" cy="178532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Strength of Schedule is extremely important when picking teams to go to the Sweet 16 and beyond! Focus on picking teams from and 8 rating and beyond, and judge based off matchup ratings.</a:t>
            </a:r>
          </a:p>
        </p:txBody>
      </p:sp>
    </p:spTree>
    <p:extLst>
      <p:ext uri="{BB962C8B-B14F-4D97-AF65-F5344CB8AC3E}">
        <p14:creationId xmlns:p14="http://schemas.microsoft.com/office/powerpoint/2010/main" val="3807181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3 Heavy Teams Performance">
            <a:extLst>
              <a:ext uri="{FF2B5EF4-FFF2-40B4-BE49-F238E27FC236}">
                <a16:creationId xmlns:a16="http://schemas.microsoft.com/office/drawing/2014/main" id="{83F9D062-47F6-4135-AE35-E1DCE7131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5745"/>
            <a:ext cx="12192000" cy="614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Dashboard 1">
            <a:extLst>
              <a:ext uri="{FF2B5EF4-FFF2-40B4-BE49-F238E27FC236}">
                <a16:creationId xmlns:a16="http://schemas.microsoft.com/office/drawing/2014/main" id="{8FD39490-250E-4FA0-BEC4-148EB956E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A826C423-2250-4644-928E-C02CA3064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623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A4931-CA4D-4956-D9D1-18517BA4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Takeaway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E2F04-BD7F-190E-630A-2B4178DF4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5967"/>
            <a:ext cx="10515600" cy="179465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Value the teams who are Non 3-Point Heavy teams higher! They typically perform better in the tournament, since not as much variance in their shots going down.</a:t>
            </a:r>
          </a:p>
        </p:txBody>
      </p:sp>
    </p:spTree>
    <p:extLst>
      <p:ext uri="{BB962C8B-B14F-4D97-AF65-F5344CB8AC3E}">
        <p14:creationId xmlns:p14="http://schemas.microsoft.com/office/powerpoint/2010/main" val="47843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91DE-8581-3A1F-794C-8FB2E7F68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Difficult Is It To Get A Perfect Bracket?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FF041-FAB7-3491-6322-20E9C74E6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in 9.2 quintillion odds!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1 in 120.2 billion if you’re qualified as “sharp” on CBB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You would have to walk around the planet 5.8 billion times to see a perfect bracket!</a:t>
            </a:r>
          </a:p>
        </p:txBody>
      </p:sp>
    </p:spTree>
    <p:extLst>
      <p:ext uri="{BB962C8B-B14F-4D97-AF65-F5344CB8AC3E}">
        <p14:creationId xmlns:p14="http://schemas.microsoft.com/office/powerpoint/2010/main" val="3592063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C95BE-958E-A8F0-8A2D-DCA4B8025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Issue?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C1FBA-1E41-6B75-52F9-9311A7261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Variance! The best teams DO NOT always win, and when there are 64 teams to pick from, the results eventually will ALWAYS stray from the mean results of past tournaments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Traveling, having an off day, mental toughness are all variables that cannot be inputted into an algorithm, so next to impossible to predict accurately</a:t>
            </a:r>
          </a:p>
        </p:txBody>
      </p:sp>
    </p:spTree>
    <p:extLst>
      <p:ext uri="{BB962C8B-B14F-4D97-AF65-F5344CB8AC3E}">
        <p14:creationId xmlns:p14="http://schemas.microsoft.com/office/powerpoint/2010/main" val="4249351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53A3-C546-B42C-9AB0-F3F75B1A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Show How To Maximize Your Bracket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FC421-B584-12E1-BDFF-E808358F0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Even though you almost certainly won’t get a perfect bracket, we can highlight trends and details to help you place in the top percentile of brackets, each year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Are three-point shooting teams better than those who don’t take many? What does long traveling do to team performance? All will be highlighted in this presentation!</a:t>
            </a:r>
          </a:p>
        </p:txBody>
      </p:sp>
    </p:spTree>
    <p:extLst>
      <p:ext uri="{BB962C8B-B14F-4D97-AF65-F5344CB8AC3E}">
        <p14:creationId xmlns:p14="http://schemas.microsoft.com/office/powerpoint/2010/main" val="197643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0185-001A-00ED-38FE-D07B3832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Format: ESPN Tournament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37988-CA79-8042-C518-70F09BE16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most popular application for people to submit their brackets onto is the ESPN Tournament Challenge (or TC) app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You can win lots of money by winning ‘bracket pools’ you enter into, or claim lots of bragging rights from your friends by understanding how to put together a good bracket!</a:t>
            </a:r>
          </a:p>
        </p:txBody>
      </p:sp>
    </p:spTree>
    <p:extLst>
      <p:ext uri="{BB962C8B-B14F-4D97-AF65-F5344CB8AC3E}">
        <p14:creationId xmlns:p14="http://schemas.microsoft.com/office/powerpoint/2010/main" val="3284185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68510-C00C-6A7C-6141-98EB3ED56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FD501-B4C3-733C-9012-A76B526CE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person can submit up to 10 brackets, with those brackets being able to enter an unlimited amount of groups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Given a percentile of where your bracket stands amongst everyone else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Typically, if you are within the ~90</a:t>
            </a:r>
            <a:r>
              <a:rPr lang="en-US" baseline="30000" dirty="0"/>
              <a:t>th</a:t>
            </a:r>
            <a:r>
              <a:rPr lang="en-US" dirty="0"/>
              <a:t> percentile, you will win your group</a:t>
            </a:r>
          </a:p>
        </p:txBody>
      </p:sp>
    </p:spTree>
    <p:extLst>
      <p:ext uri="{BB962C8B-B14F-4D97-AF65-F5344CB8AC3E}">
        <p14:creationId xmlns:p14="http://schemas.microsoft.com/office/powerpoint/2010/main" val="3535635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81C9A-8D3F-DEA5-4096-49F701731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Key 1: What Seeds Win The Most?</a:t>
            </a:r>
          </a:p>
        </p:txBody>
      </p:sp>
    </p:spTree>
    <p:extLst>
      <p:ext uri="{BB962C8B-B14F-4D97-AF65-F5344CB8AC3E}">
        <p14:creationId xmlns:p14="http://schemas.microsoft.com/office/powerpoint/2010/main" val="2447427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roportion of Wins">
            <a:extLst>
              <a:ext uri="{FF2B5EF4-FFF2-40B4-BE49-F238E27FC236}">
                <a16:creationId xmlns:a16="http://schemas.microsoft.com/office/drawing/2014/main" id="{6887140F-2A72-4499-B280-ECF8F152D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68" y="0"/>
            <a:ext cx="106018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085F3-A09E-5AFF-15BA-B7701977E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Key 2: Who Is the Public Picking?</a:t>
            </a:r>
          </a:p>
        </p:txBody>
      </p:sp>
    </p:spTree>
    <p:extLst>
      <p:ext uri="{BB962C8B-B14F-4D97-AF65-F5344CB8AC3E}">
        <p14:creationId xmlns:p14="http://schemas.microsoft.com/office/powerpoint/2010/main" val="3873326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481</Words>
  <Application>Microsoft Office PowerPoint</Application>
  <PresentationFormat>Widescreen</PresentationFormat>
  <Paragraphs>30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March Madness Presentation</vt:lpstr>
      <vt:lpstr>How Difficult Is It To Get A Perfect Bracket?</vt:lpstr>
      <vt:lpstr>What’s The Issue?</vt:lpstr>
      <vt:lpstr>Goal: Show How To Maximize Your Bracket</vt:lpstr>
      <vt:lpstr>Format: ESPN Tournament Challenge</vt:lpstr>
      <vt:lpstr>How It Works</vt:lpstr>
      <vt:lpstr>Key 1: What Seeds Win The Most?</vt:lpstr>
      <vt:lpstr>PowerPoint Presentation</vt:lpstr>
      <vt:lpstr>Key 2: Who Is the Public Picking?</vt:lpstr>
      <vt:lpstr>PowerPoint Presentation</vt:lpstr>
      <vt:lpstr>Takeaway #1</vt:lpstr>
      <vt:lpstr>Key 3: How To Differentiate Contenders</vt:lpstr>
      <vt:lpstr>PowerPoint Presentation</vt:lpstr>
      <vt:lpstr>Takeaway #2</vt:lpstr>
      <vt:lpstr>PowerPoint Presentation</vt:lpstr>
      <vt:lpstr>PowerPoint Presentation</vt:lpstr>
      <vt:lpstr>PowerPoint Presentation</vt:lpstr>
      <vt:lpstr>Takeaway #3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Margolis, Max E.</cp:lastModifiedBy>
  <cp:revision>1</cp:revision>
  <dcterms:created xsi:type="dcterms:W3CDTF">2025-04-05T14:39:33Z</dcterms:created>
  <dcterms:modified xsi:type="dcterms:W3CDTF">2025-04-05T15:06:50Z</dcterms:modified>
</cp:coreProperties>
</file>