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8"/>
    <a:srgbClr val="FDB813"/>
    <a:srgbClr val="CCFC8D"/>
    <a:srgbClr val="153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89203-F127-414F-A7F4-26F57999BB62}" v="110" dt="2025-08-26T01:40:5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zo" userId="46001224-d0a7-4699-b4dd-f7a2303d0155" providerId="ADAL" clId="{72089203-F127-414F-A7F4-26F57999BB62}"/>
    <pc:docChg chg="custSel modSld">
      <pc:chgData name="Daniel Lazo" userId="46001224-d0a7-4699-b4dd-f7a2303d0155" providerId="ADAL" clId="{72089203-F127-414F-A7F4-26F57999BB62}" dt="2025-08-26T01:40:54.465" v="137" actId="478"/>
      <pc:docMkLst>
        <pc:docMk/>
      </pc:docMkLst>
      <pc:sldChg chg="modSp">
        <pc:chgData name="Daniel Lazo" userId="46001224-d0a7-4699-b4dd-f7a2303d0155" providerId="ADAL" clId="{72089203-F127-414F-A7F4-26F57999BB62}" dt="2025-08-25T03:19:49.953" v="24" actId="12789"/>
        <pc:sldMkLst>
          <pc:docMk/>
          <pc:sldMk cId="3957694729" sldId="256"/>
        </pc:sldMkLst>
        <pc:picChg chg="mod">
          <ac:chgData name="Daniel Lazo" userId="46001224-d0a7-4699-b4dd-f7a2303d0155" providerId="ADAL" clId="{72089203-F127-414F-A7F4-26F57999BB62}" dt="2025-08-25T03:19:49.953" v="24" actId="12789"/>
          <ac:picMkLst>
            <pc:docMk/>
            <pc:sldMk cId="3957694729" sldId="256"/>
            <ac:picMk id="1028" creationId="{3501A66B-3F19-8C78-BBCD-7B1F8C7947FF}"/>
          </ac:picMkLst>
        </pc:picChg>
      </pc:sldChg>
      <pc:sldChg chg="addSp delSp modSp mod setBg">
        <pc:chgData name="Daniel Lazo" userId="46001224-d0a7-4699-b4dd-f7a2303d0155" providerId="ADAL" clId="{72089203-F127-414F-A7F4-26F57999BB62}" dt="2025-08-26T01:40:54.465" v="137" actId="478"/>
        <pc:sldMkLst>
          <pc:docMk/>
          <pc:sldMk cId="3427763724" sldId="257"/>
        </pc:sldMkLst>
        <pc:picChg chg="add del mod">
          <ac:chgData name="Daniel Lazo" userId="46001224-d0a7-4699-b4dd-f7a2303d0155" providerId="ADAL" clId="{72089203-F127-414F-A7F4-26F57999BB62}" dt="2025-08-25T03:27:25.856" v="129" actId="478"/>
          <ac:picMkLst>
            <pc:docMk/>
            <pc:sldMk cId="3427763724" sldId="257"/>
            <ac:picMk id="4" creationId="{7B9C7A93-6851-FC3D-3E50-0433103DFCEE}"/>
          </ac:picMkLst>
        </pc:picChg>
        <pc:picChg chg="del mod">
          <ac:chgData name="Daniel Lazo" userId="46001224-d0a7-4699-b4dd-f7a2303d0155" providerId="ADAL" clId="{72089203-F127-414F-A7F4-26F57999BB62}" dt="2025-08-25T03:22:21.294" v="39" actId="478"/>
          <ac:picMkLst>
            <pc:docMk/>
            <pc:sldMk cId="3427763724" sldId="257"/>
            <ac:picMk id="2050" creationId="{AB0F470A-DA79-F515-B93A-D2D583531AFD}"/>
          </ac:picMkLst>
        </pc:picChg>
        <pc:picChg chg="add del mod">
          <ac:chgData name="Daniel Lazo" userId="46001224-d0a7-4699-b4dd-f7a2303d0155" providerId="ADAL" clId="{72089203-F127-414F-A7F4-26F57999BB62}" dt="2025-08-25T03:27:26.767" v="130" actId="478"/>
          <ac:picMkLst>
            <pc:docMk/>
            <pc:sldMk cId="3427763724" sldId="257"/>
            <ac:picMk id="2052" creationId="{3A9700AF-E4FE-CC1F-9FA0-029603AB9C1F}"/>
          </ac:picMkLst>
        </pc:picChg>
        <pc:picChg chg="add del mod">
          <ac:chgData name="Daniel Lazo" userId="46001224-d0a7-4699-b4dd-f7a2303d0155" providerId="ADAL" clId="{72089203-F127-414F-A7F4-26F57999BB62}" dt="2025-08-25T03:26:31.816" v="126" actId="478"/>
          <ac:picMkLst>
            <pc:docMk/>
            <pc:sldMk cId="3427763724" sldId="257"/>
            <ac:picMk id="2054" creationId="{9B392324-648B-7F9A-991A-93233E9353C6}"/>
          </ac:picMkLst>
        </pc:picChg>
        <pc:picChg chg="add del mod">
          <ac:chgData name="Daniel Lazo" userId="46001224-d0a7-4699-b4dd-f7a2303d0155" providerId="ADAL" clId="{72089203-F127-414F-A7F4-26F57999BB62}" dt="2025-08-25T03:24:05.907" v="53" actId="478"/>
          <ac:picMkLst>
            <pc:docMk/>
            <pc:sldMk cId="3427763724" sldId="257"/>
            <ac:picMk id="2056" creationId="{8186D854-05CE-3B8D-1774-4B78D77A008F}"/>
          </ac:picMkLst>
        </pc:picChg>
        <pc:picChg chg="add del mod">
          <ac:chgData name="Daniel Lazo" userId="46001224-d0a7-4699-b4dd-f7a2303d0155" providerId="ADAL" clId="{72089203-F127-414F-A7F4-26F57999BB62}" dt="2025-08-25T03:26:18.932" v="125" actId="478"/>
          <ac:picMkLst>
            <pc:docMk/>
            <pc:sldMk cId="3427763724" sldId="257"/>
            <ac:picMk id="2058" creationId="{C9AB95E7-A639-D964-87D8-3092B60ADA15}"/>
          </ac:picMkLst>
        </pc:picChg>
        <pc:picChg chg="add mod">
          <ac:chgData name="Daniel Lazo" userId="46001224-d0a7-4699-b4dd-f7a2303d0155" providerId="ADAL" clId="{72089203-F127-414F-A7F4-26F57999BB62}" dt="2025-08-25T03:27:32.107" v="133"/>
          <ac:picMkLst>
            <pc:docMk/>
            <pc:sldMk cId="3427763724" sldId="257"/>
            <ac:picMk id="2060" creationId="{65CC0EB3-C5CC-4CFA-D66D-3AD9DFABDF6D}"/>
          </ac:picMkLst>
        </pc:picChg>
        <pc:picChg chg="add del mod">
          <ac:chgData name="Daniel Lazo" userId="46001224-d0a7-4699-b4dd-f7a2303d0155" providerId="ADAL" clId="{72089203-F127-414F-A7F4-26F57999BB62}" dt="2025-08-26T01:40:54.465" v="137" actId="478"/>
          <ac:picMkLst>
            <pc:docMk/>
            <pc:sldMk cId="3427763724" sldId="257"/>
            <ac:picMk id="2062" creationId="{AEF3B5A9-A5B2-9331-0F44-1E46256A5B89}"/>
          </ac:picMkLst>
        </pc:picChg>
        <pc:cxnChg chg="add del mod">
          <ac:chgData name="Daniel Lazo" userId="46001224-d0a7-4699-b4dd-f7a2303d0155" providerId="ADAL" clId="{72089203-F127-414F-A7F4-26F57999BB62}" dt="2025-08-25T03:27:27.391" v="131" actId="478"/>
          <ac:cxnSpMkLst>
            <pc:docMk/>
            <pc:sldMk cId="3427763724" sldId="257"/>
            <ac:cxnSpMk id="6" creationId="{F5D5AFD0-5540-C40F-F134-8C5196CB7C36}"/>
          </ac:cxnSpMkLst>
        </pc:cxnChg>
      </pc:sldChg>
      <pc:sldChg chg="addSp delSp modSp mod setBg">
        <pc:chgData name="Daniel Lazo" userId="46001224-d0a7-4699-b4dd-f7a2303d0155" providerId="ADAL" clId="{72089203-F127-414F-A7F4-26F57999BB62}" dt="2025-08-25T03:20:38.607" v="37" actId="2085"/>
        <pc:sldMkLst>
          <pc:docMk/>
          <pc:sldMk cId="3822979960" sldId="258"/>
        </pc:sldMkLst>
        <pc:spChg chg="add mod">
          <ac:chgData name="Daniel Lazo" userId="46001224-d0a7-4699-b4dd-f7a2303d0155" providerId="ADAL" clId="{72089203-F127-414F-A7F4-26F57999BB62}" dt="2025-08-25T03:20:38.607" v="37" actId="2085"/>
          <ac:spMkLst>
            <pc:docMk/>
            <pc:sldMk cId="3822979960" sldId="258"/>
            <ac:spMk id="4" creationId="{7F0125C4-BFBC-70A4-473A-CE6C93D09B20}"/>
          </ac:spMkLst>
        </pc:spChg>
        <pc:spChg chg="add mod">
          <ac:chgData name="Daniel Lazo" userId="46001224-d0a7-4699-b4dd-f7a2303d0155" providerId="ADAL" clId="{72089203-F127-414F-A7F4-26F57999BB62}" dt="2025-08-25T03:20:38.607" v="37" actId="2085"/>
          <ac:spMkLst>
            <pc:docMk/>
            <pc:sldMk cId="3822979960" sldId="258"/>
            <ac:spMk id="5" creationId="{612C443A-45CF-F13D-53F0-56A5C8FF9B81}"/>
          </ac:spMkLst>
        </pc:spChg>
        <pc:spChg chg="add mod">
          <ac:chgData name="Daniel Lazo" userId="46001224-d0a7-4699-b4dd-f7a2303d0155" providerId="ADAL" clId="{72089203-F127-414F-A7F4-26F57999BB62}" dt="2025-08-25T03:20:38.607" v="37" actId="2085"/>
          <ac:spMkLst>
            <pc:docMk/>
            <pc:sldMk cId="3822979960" sldId="258"/>
            <ac:spMk id="6" creationId="{56C03A54-EBE0-CC40-EAB2-FFA07659955C}"/>
          </ac:spMkLst>
        </pc:spChg>
        <pc:spChg chg="add mod">
          <ac:chgData name="Daniel Lazo" userId="46001224-d0a7-4699-b4dd-f7a2303d0155" providerId="ADAL" clId="{72089203-F127-414F-A7F4-26F57999BB62}" dt="2025-08-25T03:20:38.607" v="37" actId="2085"/>
          <ac:spMkLst>
            <pc:docMk/>
            <pc:sldMk cId="3822979960" sldId="258"/>
            <ac:spMk id="7" creationId="{0C29B9E5-7005-9841-50EE-F6B42A4E74C1}"/>
          </ac:spMkLst>
        </pc:spChg>
        <pc:picChg chg="del mod">
          <ac:chgData name="Daniel Lazo" userId="46001224-d0a7-4699-b4dd-f7a2303d0155" providerId="ADAL" clId="{72089203-F127-414F-A7F4-26F57999BB62}" dt="2025-08-25T03:19:08.636" v="12" actId="478"/>
          <ac:picMkLst>
            <pc:docMk/>
            <pc:sldMk cId="3822979960" sldId="258"/>
            <ac:picMk id="3074" creationId="{7803C6AF-B8C1-9C85-6FF3-3B417C345123}"/>
          </ac:picMkLst>
        </pc:picChg>
        <pc:picChg chg="add del mod">
          <ac:chgData name="Daniel Lazo" userId="46001224-d0a7-4699-b4dd-f7a2303d0155" providerId="ADAL" clId="{72089203-F127-414F-A7F4-26F57999BB62}" dt="2025-08-25T03:19:07.880" v="11" actId="478"/>
          <ac:picMkLst>
            <pc:docMk/>
            <pc:sldMk cId="3822979960" sldId="258"/>
            <ac:picMk id="3076" creationId="{7C2FA5E0-FF79-7BBF-C68B-A69290293A6F}"/>
          </ac:picMkLst>
        </pc:picChg>
        <pc:picChg chg="add mod">
          <ac:chgData name="Daniel Lazo" userId="46001224-d0a7-4699-b4dd-f7a2303d0155" providerId="ADAL" clId="{72089203-F127-414F-A7F4-26F57999BB62}" dt="2025-08-25T03:20:00.348" v="27" actId="12789"/>
          <ac:picMkLst>
            <pc:docMk/>
            <pc:sldMk cId="3822979960" sldId="258"/>
            <ac:picMk id="3078" creationId="{6A703C47-C218-3D4C-45B1-32718F5F50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3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82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9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F7BA6-BAC4-47E2-B6C8-F3CE4DB7C8B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mercial Account Executive, East (Remote) @ AuditBoard">
            <a:extLst>
              <a:ext uri="{FF2B5EF4-FFF2-40B4-BE49-F238E27FC236}">
                <a16:creationId xmlns:a16="http://schemas.microsoft.com/office/drawing/2014/main" id="{3501A66B-3F19-8C78-BBCD-7B1F8C79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62" y="2686050"/>
            <a:ext cx="326147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69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Oracle white logo transparent PNG - StickPNG">
            <a:extLst>
              <a:ext uri="{FF2B5EF4-FFF2-40B4-BE49-F238E27FC236}">
                <a16:creationId xmlns:a16="http://schemas.microsoft.com/office/drawing/2014/main" id="{65CC0EB3-C5CC-4CFA-D66D-3AD9DFAB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05" y="3852862"/>
            <a:ext cx="52768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76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ogo SAP Concur Vector Graphics Brand PNG">
            <a:extLst>
              <a:ext uri="{FF2B5EF4-FFF2-40B4-BE49-F238E27FC236}">
                <a16:creationId xmlns:a16="http://schemas.microsoft.com/office/drawing/2014/main" id="{6A703C47-C218-3D4C-45B1-32718F5F5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38" y="2686050"/>
            <a:ext cx="295532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0125C4-BFBC-70A4-473A-CE6C93D09B20}"/>
              </a:ext>
            </a:extLst>
          </p:cNvPr>
          <p:cNvSpPr/>
          <p:nvPr/>
        </p:nvSpPr>
        <p:spPr>
          <a:xfrm>
            <a:off x="6995160" y="2491740"/>
            <a:ext cx="388620" cy="422910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C443A-45CF-F13D-53F0-56A5C8FF9B81}"/>
              </a:ext>
            </a:extLst>
          </p:cNvPr>
          <p:cNvSpPr/>
          <p:nvPr/>
        </p:nvSpPr>
        <p:spPr>
          <a:xfrm>
            <a:off x="4088131" y="2491740"/>
            <a:ext cx="388620" cy="422910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03A54-EBE0-CC40-EAB2-FFA07659955C}"/>
              </a:ext>
            </a:extLst>
          </p:cNvPr>
          <p:cNvSpPr/>
          <p:nvPr/>
        </p:nvSpPr>
        <p:spPr>
          <a:xfrm>
            <a:off x="4122421" y="5657850"/>
            <a:ext cx="388620" cy="422910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B9E5-7005-9841-50EE-F6B42A4E74C1}"/>
              </a:ext>
            </a:extLst>
          </p:cNvPr>
          <p:cNvSpPr/>
          <p:nvPr/>
        </p:nvSpPr>
        <p:spPr>
          <a:xfrm>
            <a:off x="6995160" y="5674995"/>
            <a:ext cx="388620" cy="422910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3E3A-C494-23F5-4582-938902F6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CC3E-1C2C-1FE6-33E6-DC760C8C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2216-1E15-D5E8-D2C8-011C09CE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D9A5-ECBC-79B7-5E1A-61D5035C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2B25-7338-1C89-0AF8-2C628C87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479F-4D5E-B0CA-D1F5-A029490A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Lazo</dc:creator>
  <cp:lastModifiedBy>Daniel Lazo</cp:lastModifiedBy>
  <cp:revision>1</cp:revision>
  <dcterms:created xsi:type="dcterms:W3CDTF">2025-08-25T02:57:50Z</dcterms:created>
  <dcterms:modified xsi:type="dcterms:W3CDTF">2025-08-26T01:40:54Z</dcterms:modified>
</cp:coreProperties>
</file>