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143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D41"/>
    <a:srgbClr val="138EAF"/>
    <a:srgbClr val="011C3A"/>
    <a:srgbClr val="0F9ECF"/>
    <a:srgbClr val="9CF4B0"/>
    <a:srgbClr val="0070C0"/>
    <a:srgbClr val="BAF0FE"/>
    <a:srgbClr val="FCAA00"/>
    <a:srgbClr val="ED1C2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89203-F127-414F-A7F4-26F57999BB62}" v="195" dt="2025-08-26T02:38:4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zo" userId="46001224-d0a7-4699-b4dd-f7a2303d0155" providerId="ADAL" clId="{72089203-F127-414F-A7F4-26F57999BB62}"/>
    <pc:docChg chg="undo custSel modSld sldOrd">
      <pc:chgData name="Daniel Lazo" userId="46001224-d0a7-4699-b4dd-f7a2303d0155" providerId="ADAL" clId="{72089203-F127-414F-A7F4-26F57999BB62}" dt="2025-08-26T02:40:15.537" v="530"/>
      <pc:docMkLst>
        <pc:docMk/>
      </pc:docMkLst>
      <pc:sldChg chg="modSp">
        <pc:chgData name="Daniel Lazo" userId="46001224-d0a7-4699-b4dd-f7a2303d0155" providerId="ADAL" clId="{72089203-F127-414F-A7F4-26F57999BB62}" dt="2025-08-25T03:19:49.953" v="24" actId="12789"/>
        <pc:sldMkLst>
          <pc:docMk/>
          <pc:sldMk cId="3957694729" sldId="256"/>
        </pc:sldMkLst>
        <pc:picChg chg="mod">
          <ac:chgData name="Daniel Lazo" userId="46001224-d0a7-4699-b4dd-f7a2303d0155" providerId="ADAL" clId="{72089203-F127-414F-A7F4-26F57999BB62}" dt="2025-08-25T03:19:49.953" v="24" actId="12789"/>
          <ac:picMkLst>
            <pc:docMk/>
            <pc:sldMk cId="3957694729" sldId="256"/>
            <ac:picMk id="1028" creationId="{3501A66B-3F19-8C78-BBCD-7B1F8C7947FF}"/>
          </ac:picMkLst>
        </pc:picChg>
      </pc:sldChg>
      <pc:sldChg chg="addSp delSp modSp mod ord setBg">
        <pc:chgData name="Daniel Lazo" userId="46001224-d0a7-4699-b4dd-f7a2303d0155" providerId="ADAL" clId="{72089203-F127-414F-A7F4-26F57999BB62}" dt="2025-08-26T02:40:15.537" v="530"/>
        <pc:sldMkLst>
          <pc:docMk/>
          <pc:sldMk cId="3427763724" sldId="257"/>
        </pc:sldMkLst>
        <pc:picChg chg="add del mod">
          <ac:chgData name="Daniel Lazo" userId="46001224-d0a7-4699-b4dd-f7a2303d0155" providerId="ADAL" clId="{72089203-F127-414F-A7F4-26F57999BB62}" dt="2025-08-25T03:27:25.856" v="129" actId="478"/>
          <ac:picMkLst>
            <pc:docMk/>
            <pc:sldMk cId="3427763724" sldId="257"/>
            <ac:picMk id="4" creationId="{7B9C7A93-6851-FC3D-3E50-0433103DFCEE}"/>
          </ac:picMkLst>
        </pc:picChg>
        <pc:picChg chg="add mod">
          <ac:chgData name="Daniel Lazo" userId="46001224-d0a7-4699-b4dd-f7a2303d0155" providerId="ADAL" clId="{72089203-F127-414F-A7F4-26F57999BB62}" dt="2025-08-26T02:13:00.106" v="191" actId="12789"/>
          <ac:picMkLst>
            <pc:docMk/>
            <pc:sldMk cId="3427763724" sldId="257"/>
            <ac:picMk id="9" creationId="{51602A4C-B2B5-7D80-11CF-01DDA1F22029}"/>
          </ac:picMkLst>
        </pc:picChg>
        <pc:picChg chg="del mod">
          <ac:chgData name="Daniel Lazo" userId="46001224-d0a7-4699-b4dd-f7a2303d0155" providerId="ADAL" clId="{72089203-F127-414F-A7F4-26F57999BB62}" dt="2025-08-25T03:22:21.294" v="39" actId="478"/>
          <ac:picMkLst>
            <pc:docMk/>
            <pc:sldMk cId="3427763724" sldId="257"/>
            <ac:picMk id="2050" creationId="{AB0F470A-DA79-F515-B93A-D2D583531AFD}"/>
          </ac:picMkLst>
        </pc:picChg>
        <pc:picChg chg="add del mod">
          <ac:chgData name="Daniel Lazo" userId="46001224-d0a7-4699-b4dd-f7a2303d0155" providerId="ADAL" clId="{72089203-F127-414F-A7F4-26F57999BB62}" dt="2025-08-25T03:27:26.767" v="130" actId="478"/>
          <ac:picMkLst>
            <pc:docMk/>
            <pc:sldMk cId="3427763724" sldId="257"/>
            <ac:picMk id="2052" creationId="{3A9700AF-E4FE-CC1F-9FA0-029603AB9C1F}"/>
          </ac:picMkLst>
        </pc:picChg>
        <pc:picChg chg="add del mod">
          <ac:chgData name="Daniel Lazo" userId="46001224-d0a7-4699-b4dd-f7a2303d0155" providerId="ADAL" clId="{72089203-F127-414F-A7F4-26F57999BB62}" dt="2025-08-25T03:26:31.816" v="126" actId="478"/>
          <ac:picMkLst>
            <pc:docMk/>
            <pc:sldMk cId="3427763724" sldId="257"/>
            <ac:picMk id="2054" creationId="{9B392324-648B-7F9A-991A-93233E9353C6}"/>
          </ac:picMkLst>
        </pc:picChg>
        <pc:picChg chg="add del mod">
          <ac:chgData name="Daniel Lazo" userId="46001224-d0a7-4699-b4dd-f7a2303d0155" providerId="ADAL" clId="{72089203-F127-414F-A7F4-26F57999BB62}" dt="2025-08-25T03:24:05.907" v="53" actId="478"/>
          <ac:picMkLst>
            <pc:docMk/>
            <pc:sldMk cId="3427763724" sldId="257"/>
            <ac:picMk id="2056" creationId="{8186D854-05CE-3B8D-1774-4B78D77A008F}"/>
          </ac:picMkLst>
        </pc:picChg>
        <pc:picChg chg="add del mod">
          <ac:chgData name="Daniel Lazo" userId="46001224-d0a7-4699-b4dd-f7a2303d0155" providerId="ADAL" clId="{72089203-F127-414F-A7F4-26F57999BB62}" dt="2025-08-25T03:26:18.932" v="125" actId="478"/>
          <ac:picMkLst>
            <pc:docMk/>
            <pc:sldMk cId="3427763724" sldId="257"/>
            <ac:picMk id="2058" creationId="{C9AB95E7-A639-D964-87D8-3092B60ADA15}"/>
          </ac:picMkLst>
        </pc:picChg>
        <pc:picChg chg="add del mod">
          <ac:chgData name="Daniel Lazo" userId="46001224-d0a7-4699-b4dd-f7a2303d0155" providerId="ADAL" clId="{72089203-F127-414F-A7F4-26F57999BB62}" dt="2025-08-26T02:11:59.646" v="138" actId="478"/>
          <ac:picMkLst>
            <pc:docMk/>
            <pc:sldMk cId="3427763724" sldId="257"/>
            <ac:picMk id="2060" creationId="{65CC0EB3-C5CC-4CFA-D66D-3AD9DFABDF6D}"/>
          </ac:picMkLst>
        </pc:picChg>
        <pc:picChg chg="add del mod">
          <ac:chgData name="Daniel Lazo" userId="46001224-d0a7-4699-b4dd-f7a2303d0155" providerId="ADAL" clId="{72089203-F127-414F-A7F4-26F57999BB62}" dt="2025-08-26T01:40:54.465" v="137" actId="478"/>
          <ac:picMkLst>
            <pc:docMk/>
            <pc:sldMk cId="3427763724" sldId="257"/>
            <ac:picMk id="2062" creationId="{AEF3B5A9-A5B2-9331-0F44-1E46256A5B89}"/>
          </ac:picMkLst>
        </pc:picChg>
        <pc:cxnChg chg="add del mod">
          <ac:chgData name="Daniel Lazo" userId="46001224-d0a7-4699-b4dd-f7a2303d0155" providerId="ADAL" clId="{72089203-F127-414F-A7F4-26F57999BB62}" dt="2025-08-25T03:27:27.391" v="131" actId="478"/>
          <ac:cxnSpMkLst>
            <pc:docMk/>
            <pc:sldMk cId="3427763724" sldId="257"/>
            <ac:cxnSpMk id="6" creationId="{F5D5AFD0-5540-C40F-F134-8C5196CB7C36}"/>
          </ac:cxnSpMkLst>
        </pc:cxnChg>
      </pc:sldChg>
      <pc:sldChg chg="addSp delSp modSp mod setBg">
        <pc:chgData name="Daniel Lazo" userId="46001224-d0a7-4699-b4dd-f7a2303d0155" providerId="ADAL" clId="{72089203-F127-414F-A7F4-26F57999BB62}" dt="2025-08-26T02:13:52.249" v="204" actId="478"/>
        <pc:sldMkLst>
          <pc:docMk/>
          <pc:sldMk cId="3822979960" sldId="258"/>
        </pc:sldMkLst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4" creationId="{7F0125C4-BFBC-70A4-473A-CE6C93D09B20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5" creationId="{612C443A-45CF-F13D-53F0-56A5C8FF9B81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6" creationId="{56C03A54-EBE0-CC40-EAB2-FFA07659955C}"/>
          </ac:spMkLst>
        </pc:spChg>
        <pc:spChg chg="add mod">
          <ac:chgData name="Daniel Lazo" userId="46001224-d0a7-4699-b4dd-f7a2303d0155" providerId="ADAL" clId="{72089203-F127-414F-A7F4-26F57999BB62}" dt="2025-08-25T03:20:38.607" v="37" actId="2085"/>
          <ac:spMkLst>
            <pc:docMk/>
            <pc:sldMk cId="3822979960" sldId="258"/>
            <ac:spMk id="7" creationId="{0C29B9E5-7005-9841-50EE-F6B42A4E74C1}"/>
          </ac:spMkLst>
        </pc:spChg>
        <pc:picChg chg="add mod">
          <ac:chgData name="Daniel Lazo" userId="46001224-d0a7-4699-b4dd-f7a2303d0155" providerId="ADAL" clId="{72089203-F127-414F-A7F4-26F57999BB62}" dt="2025-08-26T02:13:24.180" v="195" actId="1076"/>
          <ac:picMkLst>
            <pc:docMk/>
            <pc:sldMk cId="3822979960" sldId="258"/>
            <ac:picMk id="8" creationId="{3C2CC45B-F76B-DBDF-7CFF-B65ECE8353F3}"/>
          </ac:picMkLst>
        </pc:picChg>
        <pc:picChg chg="add del mod">
          <ac:chgData name="Daniel Lazo" userId="46001224-d0a7-4699-b4dd-f7a2303d0155" providerId="ADAL" clId="{72089203-F127-414F-A7F4-26F57999BB62}" dt="2025-08-26T02:13:52.249" v="204" actId="478"/>
          <ac:picMkLst>
            <pc:docMk/>
            <pc:sldMk cId="3822979960" sldId="258"/>
            <ac:picMk id="9" creationId="{42303168-7562-2DC5-203E-EB83413B0D6F}"/>
          </ac:picMkLst>
        </pc:picChg>
        <pc:picChg chg="del mod">
          <ac:chgData name="Daniel Lazo" userId="46001224-d0a7-4699-b4dd-f7a2303d0155" providerId="ADAL" clId="{72089203-F127-414F-A7F4-26F57999BB62}" dt="2025-08-25T03:19:08.636" v="12" actId="478"/>
          <ac:picMkLst>
            <pc:docMk/>
            <pc:sldMk cId="3822979960" sldId="258"/>
            <ac:picMk id="3074" creationId="{7803C6AF-B8C1-9C85-6FF3-3B417C345123}"/>
          </ac:picMkLst>
        </pc:picChg>
        <pc:picChg chg="add del mod">
          <ac:chgData name="Daniel Lazo" userId="46001224-d0a7-4699-b4dd-f7a2303d0155" providerId="ADAL" clId="{72089203-F127-414F-A7F4-26F57999BB62}" dt="2025-08-25T03:19:07.880" v="11" actId="478"/>
          <ac:picMkLst>
            <pc:docMk/>
            <pc:sldMk cId="3822979960" sldId="258"/>
            <ac:picMk id="3076" creationId="{7C2FA5E0-FF79-7BBF-C68B-A69290293A6F}"/>
          </ac:picMkLst>
        </pc:picChg>
        <pc:picChg chg="add mod">
          <ac:chgData name="Daniel Lazo" userId="46001224-d0a7-4699-b4dd-f7a2303d0155" providerId="ADAL" clId="{72089203-F127-414F-A7F4-26F57999BB62}" dt="2025-08-26T02:13:12.742" v="192"/>
          <ac:picMkLst>
            <pc:docMk/>
            <pc:sldMk cId="3822979960" sldId="258"/>
            <ac:picMk id="3078" creationId="{6A703C47-C218-3D4C-45B1-32718F5F505A}"/>
          </ac:picMkLst>
        </pc:picChg>
      </pc:sldChg>
      <pc:sldChg chg="addSp delSp modSp mod setBg">
        <pc:chgData name="Daniel Lazo" userId="46001224-d0a7-4699-b4dd-f7a2303d0155" providerId="ADAL" clId="{72089203-F127-414F-A7F4-26F57999BB62}" dt="2025-08-26T02:31:17.297" v="522"/>
        <pc:sldMkLst>
          <pc:docMk/>
          <pc:sldMk cId="2123302832" sldId="259"/>
        </pc:sldMkLst>
        <pc:spChg chg="del">
          <ac:chgData name="Daniel Lazo" userId="46001224-d0a7-4699-b4dd-f7a2303d0155" providerId="ADAL" clId="{72089203-F127-414F-A7F4-26F57999BB62}" dt="2025-08-26T02:13:57.917" v="205" actId="478"/>
          <ac:spMkLst>
            <pc:docMk/>
            <pc:sldMk cId="2123302832" sldId="259"/>
            <ac:spMk id="2" creationId="{1FE43E3A-C494-23F5-4582-938902F65F6C}"/>
          </ac:spMkLst>
        </pc:spChg>
        <pc:spChg chg="del">
          <ac:chgData name="Daniel Lazo" userId="46001224-d0a7-4699-b4dd-f7a2303d0155" providerId="ADAL" clId="{72089203-F127-414F-A7F4-26F57999BB62}" dt="2025-08-26T02:13:57.917" v="205" actId="478"/>
          <ac:spMkLst>
            <pc:docMk/>
            <pc:sldMk cId="2123302832" sldId="259"/>
            <ac:spMk id="3" creationId="{41D4CC3E-1C2C-1FE6-33E6-DC760C8C3D20}"/>
          </ac:spMkLst>
        </pc:spChg>
        <pc:spChg chg="add">
          <ac:chgData name="Daniel Lazo" userId="46001224-d0a7-4699-b4dd-f7a2303d0155" providerId="ADAL" clId="{72089203-F127-414F-A7F4-26F57999BB62}" dt="2025-08-26T02:28:50.958" v="465"/>
          <ac:spMkLst>
            <pc:docMk/>
            <pc:sldMk cId="2123302832" sldId="259"/>
            <ac:spMk id="4" creationId="{785EA6BD-B04F-521C-1303-7DDCD1E799AE}"/>
          </ac:spMkLst>
        </pc:spChg>
        <pc:spChg chg="add mod">
          <ac:chgData name="Daniel Lazo" userId="46001224-d0a7-4699-b4dd-f7a2303d0155" providerId="ADAL" clId="{72089203-F127-414F-A7F4-26F57999BB62}" dt="2025-08-26T02:30:50.617" v="518" actId="207"/>
          <ac:spMkLst>
            <pc:docMk/>
            <pc:sldMk cId="2123302832" sldId="259"/>
            <ac:spMk id="6" creationId="{1CB7CFA1-340F-C00F-A825-FCB5E58D3B24}"/>
          </ac:spMkLst>
        </pc:spChg>
        <pc:picChg chg="add mod">
          <ac:chgData name="Daniel Lazo" userId="46001224-d0a7-4699-b4dd-f7a2303d0155" providerId="ADAL" clId="{72089203-F127-414F-A7F4-26F57999BB62}" dt="2025-08-26T02:29:44.467" v="508" actId="1076"/>
          <ac:picMkLst>
            <pc:docMk/>
            <pc:sldMk cId="2123302832" sldId="259"/>
            <ac:picMk id="5" creationId="{A9437422-E67E-A7F7-1270-E76D2404D3A4}"/>
          </ac:picMkLst>
        </pc:picChg>
        <pc:picChg chg="add del mod">
          <ac:chgData name="Daniel Lazo" userId="46001224-d0a7-4699-b4dd-f7a2303d0155" providerId="ADAL" clId="{72089203-F127-414F-A7F4-26F57999BB62}" dt="2025-08-26T02:28:49.543" v="464" actId="478"/>
          <ac:picMkLst>
            <pc:docMk/>
            <pc:sldMk cId="2123302832" sldId="259"/>
            <ac:picMk id="5122" creationId="{1F74E4E5-218E-8207-3D38-8538B6CC12C6}"/>
          </ac:picMkLst>
        </pc:picChg>
      </pc:sldChg>
      <pc:sldChg chg="addSp delSp modSp mod setBg">
        <pc:chgData name="Daniel Lazo" userId="46001224-d0a7-4699-b4dd-f7a2303d0155" providerId="ADAL" clId="{72089203-F127-414F-A7F4-26F57999BB62}" dt="2025-08-26T02:27:36.473" v="463" actId="1035"/>
        <pc:sldMkLst>
          <pc:docMk/>
          <pc:sldMk cId="2663488629" sldId="260"/>
        </pc:sldMkLst>
        <pc:spChg chg="del">
          <ac:chgData name="Daniel Lazo" userId="46001224-d0a7-4699-b4dd-f7a2303d0155" providerId="ADAL" clId="{72089203-F127-414F-A7F4-26F57999BB62}" dt="2025-08-26T02:17:49.624" v="206" actId="478"/>
          <ac:spMkLst>
            <pc:docMk/>
            <pc:sldMk cId="2663488629" sldId="260"/>
            <ac:spMk id="2" creationId="{A3962216-1E15-D5E8-D2C8-011C09CE938D}"/>
          </ac:spMkLst>
        </pc:spChg>
        <pc:spChg chg="del">
          <ac:chgData name="Daniel Lazo" userId="46001224-d0a7-4699-b4dd-f7a2303d0155" providerId="ADAL" clId="{72089203-F127-414F-A7F4-26F57999BB62}" dt="2025-08-26T02:17:49.624" v="206" actId="478"/>
          <ac:spMkLst>
            <pc:docMk/>
            <pc:sldMk cId="2663488629" sldId="260"/>
            <ac:spMk id="3" creationId="{7A6DD9A5-ECBC-79B7-5E1A-61D5035CFD57}"/>
          </ac:spMkLst>
        </pc:spChg>
        <pc:spChg chg="add">
          <ac:chgData name="Daniel Lazo" userId="46001224-d0a7-4699-b4dd-f7a2303d0155" providerId="ADAL" clId="{72089203-F127-414F-A7F4-26F57999BB62}" dt="2025-08-26T02:19:46.836" v="212"/>
          <ac:spMkLst>
            <pc:docMk/>
            <pc:sldMk cId="2663488629" sldId="260"/>
            <ac:spMk id="4" creationId="{42A7971C-12E3-627B-1F65-0BE07FB873FB}"/>
          </ac:spMkLst>
        </pc:spChg>
        <pc:spChg chg="add mod ord">
          <ac:chgData name="Daniel Lazo" userId="46001224-d0a7-4699-b4dd-f7a2303d0155" providerId="ADAL" clId="{72089203-F127-414F-A7F4-26F57999BB62}" dt="2025-08-26T02:27:22.107" v="436" actId="1037"/>
          <ac:spMkLst>
            <pc:docMk/>
            <pc:sldMk cId="2663488629" sldId="260"/>
            <ac:spMk id="6" creationId="{0416A8AE-1E93-4D96-5E9F-EDC637440931}"/>
          </ac:spMkLst>
        </pc:spChg>
        <pc:spChg chg="add mod">
          <ac:chgData name="Daniel Lazo" userId="46001224-d0a7-4699-b4dd-f7a2303d0155" providerId="ADAL" clId="{72089203-F127-414F-A7F4-26F57999BB62}" dt="2025-08-26T02:27:11.145" v="423" actId="2085"/>
          <ac:spMkLst>
            <pc:docMk/>
            <pc:sldMk cId="2663488629" sldId="260"/>
            <ac:spMk id="7" creationId="{590E46AD-0D61-6056-E328-560B54746DA4}"/>
          </ac:spMkLst>
        </pc:spChg>
        <pc:picChg chg="add mod modCrop">
          <ac:chgData name="Daniel Lazo" userId="46001224-d0a7-4699-b4dd-f7a2303d0155" providerId="ADAL" clId="{72089203-F127-414F-A7F4-26F57999BB62}" dt="2025-08-26T02:27:36.473" v="463" actId="1035"/>
          <ac:picMkLst>
            <pc:docMk/>
            <pc:sldMk cId="2663488629" sldId="260"/>
            <ac:picMk id="5" creationId="{695A2962-A96E-D34F-347E-81D50E1E35C0}"/>
          </ac:picMkLst>
        </pc:picChg>
        <pc:picChg chg="add del mod">
          <ac:chgData name="Daniel Lazo" userId="46001224-d0a7-4699-b4dd-f7a2303d0155" providerId="ADAL" clId="{72089203-F127-414F-A7F4-26F57999BB62}" dt="2025-08-26T02:19:45.664" v="211" actId="478"/>
          <ac:picMkLst>
            <pc:docMk/>
            <pc:sldMk cId="2663488629" sldId="260"/>
            <ac:picMk id="4098" creationId="{8A4BF319-D596-459E-93EE-3CA639C32854}"/>
          </ac:picMkLst>
        </pc:picChg>
        <pc:picChg chg="add mod">
          <ac:chgData name="Daniel Lazo" userId="46001224-d0a7-4699-b4dd-f7a2303d0155" providerId="ADAL" clId="{72089203-F127-414F-A7F4-26F57999BB62}" dt="2025-08-26T02:26:53.717" v="419" actId="1037"/>
          <ac:picMkLst>
            <pc:docMk/>
            <pc:sldMk cId="2663488629" sldId="260"/>
            <ac:picMk id="4102" creationId="{5EF5DD44-B8F7-9DEB-E876-896268AEF04D}"/>
          </ac:picMkLst>
        </pc:picChg>
      </pc:sldChg>
      <pc:sldChg chg="addSp delSp modSp mod setBg">
        <pc:chgData name="Daniel Lazo" userId="46001224-d0a7-4699-b4dd-f7a2303d0155" providerId="ADAL" clId="{72089203-F127-414F-A7F4-26F57999BB62}" dt="2025-08-26T02:38:42.777" v="528"/>
        <pc:sldMkLst>
          <pc:docMk/>
          <pc:sldMk cId="362822160" sldId="261"/>
        </pc:sldMkLst>
        <pc:spChg chg="del">
          <ac:chgData name="Daniel Lazo" userId="46001224-d0a7-4699-b4dd-f7a2303d0155" providerId="ADAL" clId="{72089203-F127-414F-A7F4-26F57999BB62}" dt="2025-08-26T02:31:23.844" v="523" actId="478"/>
          <ac:spMkLst>
            <pc:docMk/>
            <pc:sldMk cId="362822160" sldId="261"/>
            <ac:spMk id="2" creationId="{F1A52B25-7338-1C89-0AF8-2C628C873AD5}"/>
          </ac:spMkLst>
        </pc:spChg>
        <pc:spChg chg="del">
          <ac:chgData name="Daniel Lazo" userId="46001224-d0a7-4699-b4dd-f7a2303d0155" providerId="ADAL" clId="{72089203-F127-414F-A7F4-26F57999BB62}" dt="2025-08-26T02:31:23.844" v="523" actId="478"/>
          <ac:spMkLst>
            <pc:docMk/>
            <pc:sldMk cId="362822160" sldId="261"/>
            <ac:spMk id="3" creationId="{2AF4479F-4D5E-B0CA-D1F5-A029490A7839}"/>
          </ac:spMkLst>
        </pc:spChg>
        <pc:picChg chg="add mod">
          <ac:chgData name="Daniel Lazo" userId="46001224-d0a7-4699-b4dd-f7a2303d0155" providerId="ADAL" clId="{72089203-F127-414F-A7F4-26F57999BB62}" dt="2025-08-26T02:38:34.745" v="527" actId="12789"/>
          <ac:picMkLst>
            <pc:docMk/>
            <pc:sldMk cId="362822160" sldId="261"/>
            <ac:picMk id="5" creationId="{ED4DDD16-51A0-0D49-0563-51E34DC7B5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02954"/>
            <a:ext cx="97155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502547"/>
            <a:ext cx="85725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56406"/>
            <a:ext cx="2464594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56406"/>
            <a:ext cx="7250906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2137175"/>
            <a:ext cx="9858375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736831"/>
            <a:ext cx="9858375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282031"/>
            <a:ext cx="485775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56408"/>
            <a:ext cx="9858375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2101454"/>
            <a:ext cx="483542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3131344"/>
            <a:ext cx="483542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2101454"/>
            <a:ext cx="4859239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3131344"/>
            <a:ext cx="4859239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3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234283"/>
            <a:ext cx="5786438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7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71500"/>
            <a:ext cx="3686473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234283"/>
            <a:ext cx="5786438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571750"/>
            <a:ext cx="3686473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56408"/>
            <a:ext cx="9858375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282031"/>
            <a:ext cx="9858375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F7BA6-BAC4-47E2-B6C8-F3CE4DB7C8B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945440"/>
            <a:ext cx="3857625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945440"/>
            <a:ext cx="257175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FCABA-3ADF-4547-8C64-D0F103EC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602A4C-B2B5-7D80-11CF-01DDA1F2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09" y="3143250"/>
            <a:ext cx="702018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6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mercial Account Executive, East (Remote) @ AuditBoard">
            <a:extLst>
              <a:ext uri="{FF2B5EF4-FFF2-40B4-BE49-F238E27FC236}">
                <a16:creationId xmlns:a16="http://schemas.microsoft.com/office/drawing/2014/main" id="{3501A66B-3F19-8C78-BBCD-7B1F8C794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62" y="2686050"/>
            <a:ext cx="326147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6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Logo SAP Concur Vector Graphics Brand PNG">
            <a:extLst>
              <a:ext uri="{FF2B5EF4-FFF2-40B4-BE49-F238E27FC236}">
                <a16:creationId xmlns:a16="http://schemas.microsoft.com/office/drawing/2014/main" id="{6A703C47-C218-3D4C-45B1-32718F5F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38" y="2686050"/>
            <a:ext cx="295532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0125C4-BFBC-70A4-473A-CE6C93D09B20}"/>
              </a:ext>
            </a:extLst>
          </p:cNvPr>
          <p:cNvSpPr/>
          <p:nvPr/>
        </p:nvSpPr>
        <p:spPr>
          <a:xfrm>
            <a:off x="6995160" y="249174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C443A-45CF-F13D-53F0-56A5C8FF9B81}"/>
              </a:ext>
            </a:extLst>
          </p:cNvPr>
          <p:cNvSpPr/>
          <p:nvPr/>
        </p:nvSpPr>
        <p:spPr>
          <a:xfrm>
            <a:off x="4088131" y="249174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03A54-EBE0-CC40-EAB2-FFA07659955C}"/>
              </a:ext>
            </a:extLst>
          </p:cNvPr>
          <p:cNvSpPr/>
          <p:nvPr/>
        </p:nvSpPr>
        <p:spPr>
          <a:xfrm>
            <a:off x="4122421" y="5657850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29B9E5-7005-9841-50EE-F6B42A4E74C1}"/>
              </a:ext>
            </a:extLst>
          </p:cNvPr>
          <p:cNvSpPr/>
          <p:nvPr/>
        </p:nvSpPr>
        <p:spPr>
          <a:xfrm>
            <a:off x="6995160" y="5674995"/>
            <a:ext cx="388620" cy="422910"/>
          </a:xfrm>
          <a:prstGeom prst="rect">
            <a:avLst/>
          </a:prstGeom>
          <a:solidFill>
            <a:srgbClr val="0072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37422-E67E-A7F7-1270-E76D2404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10" y="2453640"/>
            <a:ext cx="2278380" cy="2278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7CFA1-340F-C00F-A825-FCB5E58D3B24}"/>
              </a:ext>
            </a:extLst>
          </p:cNvPr>
          <p:cNvSpPr txBox="1"/>
          <p:nvPr/>
        </p:nvSpPr>
        <p:spPr>
          <a:xfrm>
            <a:off x="520066" y="4955709"/>
            <a:ext cx="103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Microsoft CoPilot Studio</a:t>
            </a:r>
          </a:p>
        </p:txBody>
      </p:sp>
    </p:spTree>
    <p:extLst>
      <p:ext uri="{BB962C8B-B14F-4D97-AF65-F5344CB8AC3E}">
        <p14:creationId xmlns:p14="http://schemas.microsoft.com/office/powerpoint/2010/main" val="212330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A2962-A96E-D34F-347E-81D50E1E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000" t="32750" b="34625"/>
          <a:stretch>
            <a:fillRect/>
          </a:stretch>
        </p:blipFill>
        <p:spPr>
          <a:xfrm>
            <a:off x="6800851" y="3778419"/>
            <a:ext cx="996205" cy="1015663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EF5DD44-B8F7-9DEB-E876-896268AEF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00" b="25636"/>
          <a:stretch>
            <a:fillRect/>
          </a:stretch>
        </p:blipFill>
        <p:spPr bwMode="auto">
          <a:xfrm>
            <a:off x="3459562" y="4011223"/>
            <a:ext cx="1432478" cy="61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0E46AD-0D61-6056-E328-560B54746DA4}"/>
              </a:ext>
            </a:extLst>
          </p:cNvPr>
          <p:cNvSpPr/>
          <p:nvPr/>
        </p:nvSpPr>
        <p:spPr>
          <a:xfrm>
            <a:off x="4720590" y="4183380"/>
            <a:ext cx="171450" cy="4445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A8AE-1E93-4D96-5E9F-EDC637440931}"/>
              </a:ext>
            </a:extLst>
          </p:cNvPr>
          <p:cNvSpPr txBox="1"/>
          <p:nvPr/>
        </p:nvSpPr>
        <p:spPr>
          <a:xfrm>
            <a:off x="4703445" y="3778419"/>
            <a:ext cx="2257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Ariba</a:t>
            </a:r>
          </a:p>
        </p:txBody>
      </p:sp>
    </p:spTree>
    <p:extLst>
      <p:ext uri="{BB962C8B-B14F-4D97-AF65-F5344CB8AC3E}">
        <p14:creationId xmlns:p14="http://schemas.microsoft.com/office/powerpoint/2010/main" val="266348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DDD16-51A0-0D49-0563-51E34DC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79" y="3838549"/>
            <a:ext cx="3839042" cy="8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2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4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Lazo</dc:creator>
  <cp:lastModifiedBy>Daniel Lazo</cp:lastModifiedBy>
  <cp:revision>1</cp:revision>
  <dcterms:created xsi:type="dcterms:W3CDTF">2025-08-25T02:57:50Z</dcterms:created>
  <dcterms:modified xsi:type="dcterms:W3CDTF">2025-08-26T02:40:17Z</dcterms:modified>
</cp:coreProperties>
</file>