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907F-BC74-4FDF-AC29-BC0992E3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F60E0-A431-4037-8535-670008C2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890DC-4DBB-4042-8AE8-7CCECC92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561FF9-8FC2-4FA6-A391-617A836F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1D55A-4A9E-4D0C-9C61-771304B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7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CD6F2-FE63-41BD-B8FC-F39244A7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AEA005-4DEE-4EDB-8200-5C9425E7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596A0-DE1E-44E9-886C-B80D95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D7109-0F3D-41E2-AF32-CFC5C925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2A811-A3B0-4C28-AF77-1E6ACE2D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6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9D7349-9D8D-4756-8B2A-20BB3D97B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34D4EF-77C3-4F7E-9F1D-B32D8CE4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DDB38-5349-4C9D-9D34-AAF72FF2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AD3BE-B3BA-4C6B-8EC4-E9190758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D1DC7-EDFC-4E15-866F-44C13B50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68F0E-1F81-41AF-ACA8-EE9105FD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43397-13E7-4D9E-A8A3-C3E7D287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0C579-EB5B-41C1-A2C5-5A6F5DDE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97B47-9D7E-405B-ADA3-EAA02B5E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3D90DE-0C3E-4FD7-8AE1-A7CADBC8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8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EE753-B730-4889-8483-B16F37AC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E1ADE-E8CA-4729-A609-48EC2D6C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5A42E-9232-49F0-A900-2BCC9D6C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EF12B5-E731-47A7-9DEA-D0C75A5C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AB6B9-0997-4169-8E28-4924AA9E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68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91A57-4828-4A75-93EA-CE9181F1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725401-4578-409D-851C-68CC470F1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4CED46-5488-42D1-9E83-62700C2F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20648-59F7-4F41-B3C4-726CCC90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F20520-5736-4D30-A54D-2AD9A67D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A1F616-35F6-4270-AB5B-26B6209F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9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111-51C0-4D58-BA81-8B197B7F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37C315-FB75-4EE0-9269-9E08E000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A5FDE-F51D-42C4-9CD6-6AE754152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FA6227-0DBC-4C2E-B496-40F525FC8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26C191-0472-428A-8414-400DAF65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A520AF-A2C4-4162-AE36-3C5E3CC1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6C649D-E41F-49FC-B176-9D5CFF6E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3F15F9-5441-45F5-B974-A46815B8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D934C-C955-43B0-99D5-21CFD889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0DBE23-D8CA-468A-B3F4-431B6E20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44E5C-A2FC-4AB1-95A7-79219EC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89BD6C-06BE-4AD3-AC70-934C9040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E966E4-CBA9-4576-B565-F0AE191D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16A01E-E0E4-425E-BB2E-F27860E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663E42-C926-4A47-84BF-3CD903E9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5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D014B-C4B1-48DB-9FBE-8D46C8B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777E8-F847-4EB3-828F-DDEE69E0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25CBA4-6A46-42B6-BF0A-6104ED815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34EA5-7AAE-49C9-AE31-0D521934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BE3154-E308-4C32-AF1D-5882FC8B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A25D4-EB7F-4729-99A2-43944F30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69AC-B442-481F-A654-870CA696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3941BF-EC63-4C00-99C9-C505C5D00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083CCF-E729-4989-8C0F-78DBC933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16A42B-24AB-46E1-AE92-4DC581FB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2526B6-1D19-4791-963D-16E5ADAF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E41262-6AC8-4F6A-82C9-E11CC07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8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ACA2E0-5AB4-4527-A6DA-FB246B19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A50D8B-1964-426F-80E5-CE2443A5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3E6C5-1FE6-46C9-B6EA-2E61E8455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3EE6-DA43-47BC-9CAA-2CF6DDA89EFE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C1457-B9AA-466A-A61B-D59DD0E9F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3E6A5-0600-4E8A-BE3E-250745A2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943A-4CF2-4257-B21D-F7116F90C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52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C2CDED-E9DE-4484-8CD1-3256BF6D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68563"/>
              </p:ext>
            </p:extLst>
          </p:nvPr>
        </p:nvGraphicFramePr>
        <p:xfrm>
          <a:off x="229264" y="676294"/>
          <a:ext cx="11733470" cy="297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6694">
                  <a:extLst>
                    <a:ext uri="{9D8B030D-6E8A-4147-A177-3AD203B41FA5}">
                      <a16:colId xmlns:a16="http://schemas.microsoft.com/office/drawing/2014/main" val="3740208550"/>
                    </a:ext>
                  </a:extLst>
                </a:gridCol>
                <a:gridCol w="2346694">
                  <a:extLst>
                    <a:ext uri="{9D8B030D-6E8A-4147-A177-3AD203B41FA5}">
                      <a16:colId xmlns:a16="http://schemas.microsoft.com/office/drawing/2014/main" val="545650047"/>
                    </a:ext>
                  </a:extLst>
                </a:gridCol>
                <a:gridCol w="1703319">
                  <a:extLst>
                    <a:ext uri="{9D8B030D-6E8A-4147-A177-3AD203B41FA5}">
                      <a16:colId xmlns:a16="http://schemas.microsoft.com/office/drawing/2014/main" val="1758221753"/>
                    </a:ext>
                  </a:extLst>
                </a:gridCol>
                <a:gridCol w="2990069">
                  <a:extLst>
                    <a:ext uri="{9D8B030D-6E8A-4147-A177-3AD203B41FA5}">
                      <a16:colId xmlns:a16="http://schemas.microsoft.com/office/drawing/2014/main" val="3718553799"/>
                    </a:ext>
                  </a:extLst>
                </a:gridCol>
                <a:gridCol w="2346694">
                  <a:extLst>
                    <a:ext uri="{9D8B030D-6E8A-4147-A177-3AD203B41FA5}">
                      <a16:colId xmlns:a16="http://schemas.microsoft.com/office/drawing/2014/main" val="3616970477"/>
                    </a:ext>
                  </a:extLst>
                </a:gridCol>
              </a:tblGrid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3279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cod_aula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Codigo</a:t>
                      </a:r>
                      <a:r>
                        <a:rPr lang="pt-BR" dirty="0"/>
                        <a:t> da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Primaria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26947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nome_aula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r>
                        <a:rPr lang="pt-BR" baseline="0" dirty="0"/>
                        <a:t> da aula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3613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da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88192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cod_professor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Codigo</a:t>
                      </a:r>
                      <a:r>
                        <a:rPr lang="pt-BR" dirty="0"/>
                        <a:t>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5298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 da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3745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hora_inicio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 de Inicio da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59475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dia_semana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da semana da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31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B8800DC-49BF-4BF3-A35D-8452F36939A4}"/>
              </a:ext>
            </a:extLst>
          </p:cNvPr>
          <p:cNvSpPr txBox="1"/>
          <p:nvPr/>
        </p:nvSpPr>
        <p:spPr>
          <a:xfrm>
            <a:off x="5080083" y="214629"/>
            <a:ext cx="203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u="sng" dirty="0"/>
              <a:t>Tabela aula</a:t>
            </a:r>
          </a:p>
        </p:txBody>
      </p:sp>
    </p:spTree>
    <p:extLst>
      <p:ext uri="{BB962C8B-B14F-4D97-AF65-F5344CB8AC3E}">
        <p14:creationId xmlns:p14="http://schemas.microsoft.com/office/powerpoint/2010/main" val="16887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C7FBE4B-DABA-4203-8580-431DF2A58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99781"/>
              </p:ext>
            </p:extLst>
          </p:nvPr>
        </p:nvGraphicFramePr>
        <p:xfrm>
          <a:off x="335590" y="1239819"/>
          <a:ext cx="11520820" cy="1487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164">
                  <a:extLst>
                    <a:ext uri="{9D8B030D-6E8A-4147-A177-3AD203B41FA5}">
                      <a16:colId xmlns:a16="http://schemas.microsoft.com/office/drawing/2014/main" val="3740208550"/>
                    </a:ext>
                  </a:extLst>
                </a:gridCol>
                <a:gridCol w="2304164">
                  <a:extLst>
                    <a:ext uri="{9D8B030D-6E8A-4147-A177-3AD203B41FA5}">
                      <a16:colId xmlns:a16="http://schemas.microsoft.com/office/drawing/2014/main" val="545650047"/>
                    </a:ext>
                  </a:extLst>
                </a:gridCol>
                <a:gridCol w="1754613">
                  <a:extLst>
                    <a:ext uri="{9D8B030D-6E8A-4147-A177-3AD203B41FA5}">
                      <a16:colId xmlns:a16="http://schemas.microsoft.com/office/drawing/2014/main" val="1758221753"/>
                    </a:ext>
                  </a:extLst>
                </a:gridCol>
                <a:gridCol w="2853715">
                  <a:extLst>
                    <a:ext uri="{9D8B030D-6E8A-4147-A177-3AD203B41FA5}">
                      <a16:colId xmlns:a16="http://schemas.microsoft.com/office/drawing/2014/main" val="3718553799"/>
                    </a:ext>
                  </a:extLst>
                </a:gridCol>
                <a:gridCol w="2304164">
                  <a:extLst>
                    <a:ext uri="{9D8B030D-6E8A-4147-A177-3AD203B41FA5}">
                      <a16:colId xmlns:a16="http://schemas.microsoft.com/office/drawing/2014/main" val="3616970477"/>
                    </a:ext>
                  </a:extLst>
                </a:gridCol>
              </a:tblGrid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3279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Codigo</a:t>
                      </a:r>
                      <a:r>
                        <a:rPr lang="pt-BR" dirty="0"/>
                        <a:t> da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Primaria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26947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Id_aula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 da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Estrangeira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3613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Id_cliente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 do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Chave Estrangeira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8819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A31D66C-CD12-4D88-87FB-F6BA65F3C15B}"/>
              </a:ext>
            </a:extLst>
          </p:cNvPr>
          <p:cNvSpPr txBox="1"/>
          <p:nvPr/>
        </p:nvSpPr>
        <p:spPr>
          <a:xfrm>
            <a:off x="5080082" y="214629"/>
            <a:ext cx="2724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u="sng" dirty="0"/>
              <a:t>Tabela </a:t>
            </a:r>
            <a:r>
              <a:rPr lang="pt-BR" sz="2400" b="1" i="1" u="sng" dirty="0" err="1"/>
              <a:t>aula_cliente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21149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10928C-FF41-46F1-9669-755B6C27FF77}"/>
              </a:ext>
            </a:extLst>
          </p:cNvPr>
          <p:cNvSpPr txBox="1"/>
          <p:nvPr/>
        </p:nvSpPr>
        <p:spPr>
          <a:xfrm>
            <a:off x="5068817" y="150833"/>
            <a:ext cx="205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u="sng" dirty="0"/>
              <a:t>Tabela clientes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F114BB8-3F71-4DC2-84DC-0E95F5473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03331"/>
              </p:ext>
            </p:extLst>
          </p:nvPr>
        </p:nvGraphicFramePr>
        <p:xfrm>
          <a:off x="346221" y="612498"/>
          <a:ext cx="11499556" cy="612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9911">
                  <a:extLst>
                    <a:ext uri="{9D8B030D-6E8A-4147-A177-3AD203B41FA5}">
                      <a16:colId xmlns:a16="http://schemas.microsoft.com/office/drawing/2014/main" val="3740208550"/>
                    </a:ext>
                  </a:extLst>
                </a:gridCol>
                <a:gridCol w="2299911">
                  <a:extLst>
                    <a:ext uri="{9D8B030D-6E8A-4147-A177-3AD203B41FA5}">
                      <a16:colId xmlns:a16="http://schemas.microsoft.com/office/drawing/2014/main" val="545650047"/>
                    </a:ext>
                  </a:extLst>
                </a:gridCol>
                <a:gridCol w="1659113">
                  <a:extLst>
                    <a:ext uri="{9D8B030D-6E8A-4147-A177-3AD203B41FA5}">
                      <a16:colId xmlns:a16="http://schemas.microsoft.com/office/drawing/2014/main" val="1758221753"/>
                    </a:ext>
                  </a:extLst>
                </a:gridCol>
                <a:gridCol w="2358091">
                  <a:extLst>
                    <a:ext uri="{9D8B030D-6E8A-4147-A177-3AD203B41FA5}">
                      <a16:colId xmlns:a16="http://schemas.microsoft.com/office/drawing/2014/main" val="3718553799"/>
                    </a:ext>
                  </a:extLst>
                </a:gridCol>
                <a:gridCol w="2882530">
                  <a:extLst>
                    <a:ext uri="{9D8B030D-6E8A-4147-A177-3AD203B41FA5}">
                      <a16:colId xmlns:a16="http://schemas.microsoft.com/office/drawing/2014/main" val="3616970477"/>
                    </a:ext>
                  </a:extLst>
                </a:gridCol>
              </a:tblGrid>
              <a:tr h="363861">
                <a:tc>
                  <a:txBody>
                    <a:bodyPr/>
                    <a:lstStyle/>
                    <a:p>
                      <a:r>
                        <a:rPr lang="pt-BR" dirty="0"/>
                        <a:t>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3279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Cod_cli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Primaria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26947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3613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Data_nasc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88192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1735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32786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Tel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06719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Cel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Celular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05425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Peso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11038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Altura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0981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58285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Estado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82351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27482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Id_plano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 do Plano de Serviço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48117"/>
                  </a:ext>
                </a:extLst>
              </a:tr>
              <a:tr h="363861">
                <a:tc>
                  <a:txBody>
                    <a:bodyPr/>
                    <a:lstStyle/>
                    <a:p>
                      <a:r>
                        <a:rPr lang="pt-BR" dirty="0" err="1"/>
                        <a:t>Obs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Observação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75394"/>
                  </a:ext>
                </a:extLst>
              </a:tr>
              <a:tr h="636756">
                <a:tc>
                  <a:txBody>
                    <a:bodyPr/>
                    <a:lstStyle/>
                    <a:p>
                      <a:r>
                        <a:rPr lang="pt-BR" dirty="0" err="1"/>
                        <a:t>Imc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IMC do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IMC é feito dividindo o peso pela altura ao quadrado.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9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9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9DCDE31-A9A5-4226-9493-743A60D0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05365"/>
              </p:ext>
            </p:extLst>
          </p:nvPr>
        </p:nvGraphicFramePr>
        <p:xfrm>
          <a:off x="132464" y="1250452"/>
          <a:ext cx="11927071" cy="2870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5414">
                  <a:extLst>
                    <a:ext uri="{9D8B030D-6E8A-4147-A177-3AD203B41FA5}">
                      <a16:colId xmlns:a16="http://schemas.microsoft.com/office/drawing/2014/main" val="3740208550"/>
                    </a:ext>
                  </a:extLst>
                </a:gridCol>
                <a:gridCol w="2385414">
                  <a:extLst>
                    <a:ext uri="{9D8B030D-6E8A-4147-A177-3AD203B41FA5}">
                      <a16:colId xmlns:a16="http://schemas.microsoft.com/office/drawing/2014/main" val="545650047"/>
                    </a:ext>
                  </a:extLst>
                </a:gridCol>
                <a:gridCol w="1827117">
                  <a:extLst>
                    <a:ext uri="{9D8B030D-6E8A-4147-A177-3AD203B41FA5}">
                      <a16:colId xmlns:a16="http://schemas.microsoft.com/office/drawing/2014/main" val="1758221753"/>
                    </a:ext>
                  </a:extLst>
                </a:gridCol>
                <a:gridCol w="3370521">
                  <a:extLst>
                    <a:ext uri="{9D8B030D-6E8A-4147-A177-3AD203B41FA5}">
                      <a16:colId xmlns:a16="http://schemas.microsoft.com/office/drawing/2014/main" val="3718553799"/>
                    </a:ext>
                  </a:extLst>
                </a:gridCol>
                <a:gridCol w="1958605">
                  <a:extLst>
                    <a:ext uri="{9D8B030D-6E8A-4147-A177-3AD203B41FA5}">
                      <a16:colId xmlns:a16="http://schemas.microsoft.com/office/drawing/2014/main" val="3616970477"/>
                    </a:ext>
                  </a:extLst>
                </a:gridCol>
              </a:tblGrid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3279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Cod_equip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 do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Primaria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26947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3613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Data_compra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da compra do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88192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Manutencao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da Próxima 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86252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do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0885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Funcao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 trabalhada pelo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166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3966243-3B6C-4D64-904C-E99E8F39FEFC}"/>
              </a:ext>
            </a:extLst>
          </p:cNvPr>
          <p:cNvSpPr txBox="1"/>
          <p:nvPr/>
        </p:nvSpPr>
        <p:spPr>
          <a:xfrm>
            <a:off x="4643198" y="246527"/>
            <a:ext cx="290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u="sng" dirty="0"/>
              <a:t>Tabela equipamentos</a:t>
            </a:r>
          </a:p>
        </p:txBody>
      </p:sp>
    </p:spTree>
    <p:extLst>
      <p:ext uri="{BB962C8B-B14F-4D97-AF65-F5344CB8AC3E}">
        <p14:creationId xmlns:p14="http://schemas.microsoft.com/office/powerpoint/2010/main" val="34212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7DB92C4-EE1D-46AD-A322-645642D35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66124"/>
              </p:ext>
            </p:extLst>
          </p:nvPr>
        </p:nvGraphicFramePr>
        <p:xfrm>
          <a:off x="335590" y="1239819"/>
          <a:ext cx="11520820" cy="11153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164">
                  <a:extLst>
                    <a:ext uri="{9D8B030D-6E8A-4147-A177-3AD203B41FA5}">
                      <a16:colId xmlns:a16="http://schemas.microsoft.com/office/drawing/2014/main" val="3740208550"/>
                    </a:ext>
                  </a:extLst>
                </a:gridCol>
                <a:gridCol w="2304164">
                  <a:extLst>
                    <a:ext uri="{9D8B030D-6E8A-4147-A177-3AD203B41FA5}">
                      <a16:colId xmlns:a16="http://schemas.microsoft.com/office/drawing/2014/main" val="545650047"/>
                    </a:ext>
                  </a:extLst>
                </a:gridCol>
                <a:gridCol w="1754613">
                  <a:extLst>
                    <a:ext uri="{9D8B030D-6E8A-4147-A177-3AD203B41FA5}">
                      <a16:colId xmlns:a16="http://schemas.microsoft.com/office/drawing/2014/main" val="1758221753"/>
                    </a:ext>
                  </a:extLst>
                </a:gridCol>
                <a:gridCol w="2853715">
                  <a:extLst>
                    <a:ext uri="{9D8B030D-6E8A-4147-A177-3AD203B41FA5}">
                      <a16:colId xmlns:a16="http://schemas.microsoft.com/office/drawing/2014/main" val="3718553799"/>
                    </a:ext>
                  </a:extLst>
                </a:gridCol>
                <a:gridCol w="2304164">
                  <a:extLst>
                    <a:ext uri="{9D8B030D-6E8A-4147-A177-3AD203B41FA5}">
                      <a16:colId xmlns:a16="http://schemas.microsoft.com/office/drawing/2014/main" val="3616970477"/>
                    </a:ext>
                  </a:extLst>
                </a:gridCol>
              </a:tblGrid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3279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Sigla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Sigla do 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Primaria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26947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361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575D1284-3CFE-4BD4-B5D7-BE04E855C483}"/>
              </a:ext>
            </a:extLst>
          </p:cNvPr>
          <p:cNvSpPr txBox="1"/>
          <p:nvPr/>
        </p:nvSpPr>
        <p:spPr>
          <a:xfrm>
            <a:off x="5068817" y="150833"/>
            <a:ext cx="205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u="sng" dirty="0"/>
              <a:t>Tabela estado</a:t>
            </a:r>
          </a:p>
        </p:txBody>
      </p:sp>
    </p:spTree>
    <p:extLst>
      <p:ext uri="{BB962C8B-B14F-4D97-AF65-F5344CB8AC3E}">
        <p14:creationId xmlns:p14="http://schemas.microsoft.com/office/powerpoint/2010/main" val="17904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10FFBA2-139B-4D87-967C-69DFCBCD57B0}"/>
              </a:ext>
            </a:extLst>
          </p:cNvPr>
          <p:cNvSpPr txBox="1"/>
          <p:nvPr/>
        </p:nvSpPr>
        <p:spPr>
          <a:xfrm>
            <a:off x="4712311" y="182731"/>
            <a:ext cx="276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u="sng" dirty="0"/>
              <a:t>Tabela mensalidade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03D172C-5AEA-4EC5-89A3-27B29F854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58260"/>
              </p:ext>
            </p:extLst>
          </p:nvPr>
        </p:nvGraphicFramePr>
        <p:xfrm>
          <a:off x="335590" y="1005903"/>
          <a:ext cx="11520820" cy="2230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164">
                  <a:extLst>
                    <a:ext uri="{9D8B030D-6E8A-4147-A177-3AD203B41FA5}">
                      <a16:colId xmlns:a16="http://schemas.microsoft.com/office/drawing/2014/main" val="3740208550"/>
                    </a:ext>
                  </a:extLst>
                </a:gridCol>
                <a:gridCol w="2304164">
                  <a:extLst>
                    <a:ext uri="{9D8B030D-6E8A-4147-A177-3AD203B41FA5}">
                      <a16:colId xmlns:a16="http://schemas.microsoft.com/office/drawing/2014/main" val="545650047"/>
                    </a:ext>
                  </a:extLst>
                </a:gridCol>
                <a:gridCol w="1754613">
                  <a:extLst>
                    <a:ext uri="{9D8B030D-6E8A-4147-A177-3AD203B41FA5}">
                      <a16:colId xmlns:a16="http://schemas.microsoft.com/office/drawing/2014/main" val="1758221753"/>
                    </a:ext>
                  </a:extLst>
                </a:gridCol>
                <a:gridCol w="2853715">
                  <a:extLst>
                    <a:ext uri="{9D8B030D-6E8A-4147-A177-3AD203B41FA5}">
                      <a16:colId xmlns:a16="http://schemas.microsoft.com/office/drawing/2014/main" val="3718553799"/>
                    </a:ext>
                  </a:extLst>
                </a:gridCol>
                <a:gridCol w="2304164">
                  <a:extLst>
                    <a:ext uri="{9D8B030D-6E8A-4147-A177-3AD203B41FA5}">
                      <a16:colId xmlns:a16="http://schemas.microsoft.com/office/drawing/2014/main" val="3616970477"/>
                    </a:ext>
                  </a:extLst>
                </a:gridCol>
              </a:tblGrid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3279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Cod_mensalidade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Codigo</a:t>
                      </a:r>
                      <a:r>
                        <a:rPr lang="pt-BR" dirty="0"/>
                        <a:t> da Mensalidade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Primaria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26947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3613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da Mensalidade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08216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Forma_pagamento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 do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10600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da mensalidade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 mês, 2 mês 3, mês)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4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73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856C0D9-FE5D-414D-9841-A5404708F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26259"/>
              </p:ext>
            </p:extLst>
          </p:nvPr>
        </p:nvGraphicFramePr>
        <p:xfrm>
          <a:off x="335590" y="1048433"/>
          <a:ext cx="11520820" cy="52048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164">
                  <a:extLst>
                    <a:ext uri="{9D8B030D-6E8A-4147-A177-3AD203B41FA5}">
                      <a16:colId xmlns:a16="http://schemas.microsoft.com/office/drawing/2014/main" val="3740208550"/>
                    </a:ext>
                  </a:extLst>
                </a:gridCol>
                <a:gridCol w="2304164">
                  <a:extLst>
                    <a:ext uri="{9D8B030D-6E8A-4147-A177-3AD203B41FA5}">
                      <a16:colId xmlns:a16="http://schemas.microsoft.com/office/drawing/2014/main" val="545650047"/>
                    </a:ext>
                  </a:extLst>
                </a:gridCol>
                <a:gridCol w="1446249">
                  <a:extLst>
                    <a:ext uri="{9D8B030D-6E8A-4147-A177-3AD203B41FA5}">
                      <a16:colId xmlns:a16="http://schemas.microsoft.com/office/drawing/2014/main" val="1758221753"/>
                    </a:ext>
                  </a:extLst>
                </a:gridCol>
                <a:gridCol w="3359889">
                  <a:extLst>
                    <a:ext uri="{9D8B030D-6E8A-4147-A177-3AD203B41FA5}">
                      <a16:colId xmlns:a16="http://schemas.microsoft.com/office/drawing/2014/main" val="3718553799"/>
                    </a:ext>
                  </a:extLst>
                </a:gridCol>
                <a:gridCol w="2106354">
                  <a:extLst>
                    <a:ext uri="{9D8B030D-6E8A-4147-A177-3AD203B41FA5}">
                      <a16:colId xmlns:a16="http://schemas.microsoft.com/office/drawing/2014/main" val="3616970477"/>
                    </a:ext>
                  </a:extLst>
                </a:gridCol>
              </a:tblGrid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3279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Cod_prof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Codigo</a:t>
                      </a:r>
                      <a:r>
                        <a:rPr lang="pt-BR" dirty="0"/>
                        <a:t>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</a:t>
                      </a:r>
                      <a:r>
                        <a:rPr lang="pt-BR" baseline="0" dirty="0"/>
                        <a:t> Primaria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26947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13613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Data_nasc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Nascimento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18306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Sexo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07410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Rg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RG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6730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89662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Funcao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56991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Turno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Turno de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99910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22021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Cel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Celular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11128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1084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86019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Estado do 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731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833B3FA-F1BE-447D-888A-B02ABA32873A}"/>
              </a:ext>
            </a:extLst>
          </p:cNvPr>
          <p:cNvSpPr txBox="1"/>
          <p:nvPr/>
        </p:nvSpPr>
        <p:spPr>
          <a:xfrm>
            <a:off x="4712311" y="182731"/>
            <a:ext cx="276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u="sng" dirty="0"/>
              <a:t>Tabela professores</a:t>
            </a:r>
          </a:p>
        </p:txBody>
      </p:sp>
    </p:spTree>
    <p:extLst>
      <p:ext uri="{BB962C8B-B14F-4D97-AF65-F5344CB8AC3E}">
        <p14:creationId xmlns:p14="http://schemas.microsoft.com/office/powerpoint/2010/main" val="4238362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460</Words>
  <Application>Microsoft Office PowerPoint</Application>
  <PresentationFormat>Widescreen</PresentationFormat>
  <Paragraphs>258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Prokillx</dc:creator>
  <cp:lastModifiedBy>Prokillx</cp:lastModifiedBy>
  <cp:revision>6</cp:revision>
  <dcterms:created xsi:type="dcterms:W3CDTF">2019-12-09T11:50:25Z</dcterms:created>
  <dcterms:modified xsi:type="dcterms:W3CDTF">2019-12-09T12:38:53Z</dcterms:modified>
</cp:coreProperties>
</file>