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6969"/>
    <p:restoredTop sz="86406"/>
  </p:normalViewPr>
  <p:slideViewPr>
    <p:cSldViewPr snapToGrid="0" snapToObjects="1">
      <p:cViewPr varScale="1">
        <p:scale>
          <a:sx n="96" d="100"/>
          <a:sy n="96" d="100"/>
        </p:scale>
        <p:origin x="16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2BA8-81B4-4E4A-8E91-77E2E966796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064F-99C4-B443-82D4-9DC31FF0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2BA8-81B4-4E4A-8E91-77E2E966796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064F-99C4-B443-82D4-9DC31FF0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2BA8-81B4-4E4A-8E91-77E2E966796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064F-99C4-B443-82D4-9DC31FF0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2BA8-81B4-4E4A-8E91-77E2E966796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064F-99C4-B443-82D4-9DC31FF0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4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2BA8-81B4-4E4A-8E91-77E2E966796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064F-99C4-B443-82D4-9DC31FF0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2BA8-81B4-4E4A-8E91-77E2E966796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064F-99C4-B443-82D4-9DC31FF0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2BA8-81B4-4E4A-8E91-77E2E966796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064F-99C4-B443-82D4-9DC31FF0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2BA8-81B4-4E4A-8E91-77E2E966796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064F-99C4-B443-82D4-9DC31FF0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2BA8-81B4-4E4A-8E91-77E2E966796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064F-99C4-B443-82D4-9DC31FF0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9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2BA8-81B4-4E4A-8E91-77E2E966796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064F-99C4-B443-82D4-9DC31FF0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2BA8-81B4-4E4A-8E91-77E2E966796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064F-99C4-B443-82D4-9DC31FF0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52BA8-81B4-4E4A-8E91-77E2E966796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064F-99C4-B443-82D4-9DC31FF0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684887" y="770417"/>
            <a:ext cx="1840091" cy="1732844"/>
          </a:xfrm>
          <a:prstGeom prst="roundRect">
            <a:avLst/>
          </a:prstGeom>
          <a:solidFill>
            <a:srgbClr val="D403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69043"/>
              </p:ext>
            </p:extLst>
          </p:nvPr>
        </p:nvGraphicFramePr>
        <p:xfrm>
          <a:off x="4967111" y="1490260"/>
          <a:ext cx="1320798" cy="73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6"/>
                <a:gridCol w="440266"/>
                <a:gridCol w="440266"/>
              </a:tblGrid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1941687" y="2574173"/>
            <a:ext cx="1840091" cy="1732844"/>
          </a:xfrm>
          <a:prstGeom prst="roundRect">
            <a:avLst/>
          </a:prstGeom>
          <a:solidFill>
            <a:srgbClr val="D403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29734"/>
              </p:ext>
            </p:extLst>
          </p:nvPr>
        </p:nvGraphicFramePr>
        <p:xfrm>
          <a:off x="2223911" y="3240585"/>
          <a:ext cx="1320798" cy="73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6"/>
                <a:gridCol w="445912"/>
                <a:gridCol w="434620"/>
              </a:tblGrid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7811906" y="2593271"/>
            <a:ext cx="1840091" cy="1732844"/>
          </a:xfrm>
          <a:prstGeom prst="roundRect">
            <a:avLst/>
          </a:prstGeom>
          <a:solidFill>
            <a:srgbClr val="D403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33740"/>
              </p:ext>
            </p:extLst>
          </p:nvPr>
        </p:nvGraphicFramePr>
        <p:xfrm>
          <a:off x="8094130" y="3313114"/>
          <a:ext cx="1320798" cy="73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6"/>
                <a:gridCol w="440266"/>
                <a:gridCol w="440266"/>
              </a:tblGrid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383820" y="4714950"/>
            <a:ext cx="1840091" cy="1732844"/>
          </a:xfrm>
          <a:prstGeom prst="roundRect">
            <a:avLst/>
          </a:prstGeom>
          <a:solidFill>
            <a:srgbClr val="D403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34725"/>
              </p:ext>
            </p:extLst>
          </p:nvPr>
        </p:nvGraphicFramePr>
        <p:xfrm>
          <a:off x="666044" y="5434793"/>
          <a:ext cx="1320798" cy="73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6"/>
                <a:gridCol w="440266"/>
                <a:gridCol w="440266"/>
              </a:tblGrid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3866443" y="4714950"/>
            <a:ext cx="1840091" cy="1732844"/>
          </a:xfrm>
          <a:prstGeom prst="roundRect">
            <a:avLst/>
          </a:prstGeom>
          <a:solidFill>
            <a:srgbClr val="D403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46347"/>
              </p:ext>
            </p:extLst>
          </p:nvPr>
        </p:nvGraphicFramePr>
        <p:xfrm>
          <a:off x="4148667" y="5434793"/>
          <a:ext cx="1320798" cy="73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6"/>
                <a:gridCol w="440266"/>
                <a:gridCol w="440266"/>
              </a:tblGrid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932309" y="4699284"/>
            <a:ext cx="1840091" cy="1732844"/>
          </a:xfrm>
          <a:prstGeom prst="roundRect">
            <a:avLst/>
          </a:prstGeom>
          <a:solidFill>
            <a:srgbClr val="D403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8687"/>
              </p:ext>
            </p:extLst>
          </p:nvPr>
        </p:nvGraphicFramePr>
        <p:xfrm>
          <a:off x="6214533" y="5419127"/>
          <a:ext cx="1320798" cy="73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6"/>
                <a:gridCol w="440266"/>
                <a:gridCol w="440266"/>
              </a:tblGrid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9414928" y="4699284"/>
            <a:ext cx="1840091" cy="1732844"/>
          </a:xfrm>
          <a:prstGeom prst="roundRect">
            <a:avLst/>
          </a:prstGeom>
          <a:solidFill>
            <a:srgbClr val="D403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96262"/>
              </p:ext>
            </p:extLst>
          </p:nvPr>
        </p:nvGraphicFramePr>
        <p:xfrm>
          <a:off x="9697152" y="5419127"/>
          <a:ext cx="1320800" cy="73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11"/>
                <a:gridCol w="476423"/>
                <a:gridCol w="440266"/>
              </a:tblGrid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6942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endCxn id="12" idx="0"/>
          </p:cNvCxnSpPr>
          <p:nvPr/>
        </p:nvCxnSpPr>
        <p:spPr>
          <a:xfrm flipH="1">
            <a:off x="2861733" y="1647297"/>
            <a:ext cx="1823154" cy="92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6570133" y="1647297"/>
            <a:ext cx="2161819" cy="94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6" idx="0"/>
          </p:cNvCxnSpPr>
          <p:nvPr/>
        </p:nvCxnSpPr>
        <p:spPr>
          <a:xfrm flipH="1">
            <a:off x="1303866" y="3313114"/>
            <a:ext cx="598133" cy="140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8" idx="0"/>
          </p:cNvCxnSpPr>
          <p:nvPr/>
        </p:nvCxnSpPr>
        <p:spPr>
          <a:xfrm>
            <a:off x="3770484" y="3502666"/>
            <a:ext cx="1016005" cy="121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2" idx="0"/>
          </p:cNvCxnSpPr>
          <p:nvPr/>
        </p:nvCxnSpPr>
        <p:spPr>
          <a:xfrm>
            <a:off x="9697152" y="3400057"/>
            <a:ext cx="637822" cy="129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0" idx="0"/>
          </p:cNvCxnSpPr>
          <p:nvPr/>
        </p:nvCxnSpPr>
        <p:spPr>
          <a:xfrm flipH="1">
            <a:off x="6852355" y="3313114"/>
            <a:ext cx="894986" cy="138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43163" y="885825"/>
            <a:ext cx="110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652983" y="959551"/>
            <a:ext cx="110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0762" y="3636867"/>
            <a:ext cx="110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B=0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05902" y="3610013"/>
            <a:ext cx="110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B=1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03386" y="3610013"/>
            <a:ext cx="110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B=1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55515" y="3702568"/>
            <a:ext cx="110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4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62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2018-03-21T18:38:38Z</dcterms:created>
  <dcterms:modified xsi:type="dcterms:W3CDTF">2018-03-23T01:25:13Z</dcterms:modified>
</cp:coreProperties>
</file>