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63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1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40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74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4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4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1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4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76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13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7648-3E6E-4E19-819A-07ED9F4431A1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A709-5D8B-4831-B333-679EDDDC05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21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rpluer-relojero.com.mx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07606" y="38637"/>
            <a:ext cx="6168980" cy="3107856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INGENIERÍA SUIZA</a:t>
            </a:r>
          </a:p>
          <a:p>
            <a:r>
              <a:rPr lang="es-MX" dirty="0" smtClean="0"/>
              <a:t>Plaza del </a:t>
            </a:r>
            <a:r>
              <a:rPr lang="es-MX" dirty="0" err="1" smtClean="0"/>
              <a:t>Angel</a:t>
            </a:r>
            <a:r>
              <a:rPr lang="es-MX" dirty="0" smtClean="0"/>
              <a:t> Londres 161 Loc. 51</a:t>
            </a:r>
          </a:p>
          <a:p>
            <a:r>
              <a:rPr lang="es-MX" dirty="0" smtClean="0"/>
              <a:t>Col. Juárez México, D.F. C.P. 06600</a:t>
            </a:r>
          </a:p>
          <a:p>
            <a:r>
              <a:rPr lang="es-MX" dirty="0" smtClean="0"/>
              <a:t>Tels. (5255) 5207-4475 5525 0178</a:t>
            </a:r>
          </a:p>
          <a:p>
            <a:r>
              <a:rPr lang="es-MX" dirty="0" smtClean="0">
                <a:hlinkClick r:id="rId2"/>
              </a:rPr>
              <a:t>www.rpluer-relojero.com.mx</a:t>
            </a:r>
            <a:endParaRPr lang="es-MX" dirty="0" smtClean="0"/>
          </a:p>
          <a:p>
            <a:r>
              <a:rPr lang="es-MX" b="1" u="sng" dirty="0" smtClean="0"/>
              <a:t>Horario de: Lunes a Viernes de 9 am a </a:t>
            </a:r>
            <a:r>
              <a:rPr lang="es-MX" b="1" u="sng" dirty="0" smtClean="0"/>
              <a:t>17:30 </a:t>
            </a:r>
            <a:r>
              <a:rPr lang="es-MX" b="1" u="sng" dirty="0" smtClean="0"/>
              <a:t>pm</a:t>
            </a:r>
          </a:p>
          <a:p>
            <a:r>
              <a:rPr lang="es-MX" dirty="0" smtClean="0"/>
              <a:t>SERVICIOS AUTORIZADOS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2" y="145619"/>
            <a:ext cx="3135477" cy="299674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522122" y="3571462"/>
            <a:ext cx="10154464" cy="1099751"/>
            <a:chOff x="120866" y="1247736"/>
            <a:chExt cx="13882124" cy="1099751"/>
          </a:xfrm>
        </p:grpSpPr>
        <p:pic>
          <p:nvPicPr>
            <p:cNvPr id="6" name="Picture 2" descr="http://logonoid.com/images/franck-muller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66" y="1415184"/>
              <a:ext cx="2142956" cy="79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sohopanama.com.pa/wp-content/uploads/2015/03/Bulgari-700x390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5" t="33501" r="7268" b="39975"/>
            <a:stretch/>
          </p:blipFill>
          <p:spPr bwMode="auto">
            <a:xfrm>
              <a:off x="2341430" y="1598336"/>
              <a:ext cx="1635039" cy="580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logok.org/wp-content/uploads/2015/03/Hublot-logo-logotype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66"/>
            <a:stretch/>
          </p:blipFill>
          <p:spPr bwMode="auto">
            <a:xfrm>
              <a:off x="4048877" y="1444212"/>
              <a:ext cx="1117170" cy="675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purchasearena.com/image/Brands/A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022" y="1358891"/>
              <a:ext cx="2394381" cy="78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://www.bestswissbrands2014.ch/listing/de/36/hero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749" y="1761176"/>
              <a:ext cx="874819" cy="32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http://getrealluxury.com/wp-content/uploads/2015/02/Chopard-Log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4" b="20145"/>
            <a:stretch/>
          </p:blipFill>
          <p:spPr bwMode="auto">
            <a:xfrm>
              <a:off x="8740344" y="1247736"/>
              <a:ext cx="2559909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http://logonoid.com/images/jaeger-lecoultre-log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12" b="-1"/>
            <a:stretch/>
          </p:blipFill>
          <p:spPr bwMode="auto">
            <a:xfrm>
              <a:off x="11190629" y="1708150"/>
              <a:ext cx="2812361" cy="38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43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0866" y="1247736"/>
            <a:ext cx="13882124" cy="1099751"/>
            <a:chOff x="120866" y="1247736"/>
            <a:chExt cx="13882124" cy="1099751"/>
          </a:xfrm>
        </p:grpSpPr>
        <p:pic>
          <p:nvPicPr>
            <p:cNvPr id="1026" name="Picture 2" descr="http://logonoid.com/images/franck-muller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66" y="1415184"/>
              <a:ext cx="2142956" cy="79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ohopanama.com.pa/wp-content/uploads/2015/03/Bulgari-700x39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5" t="33501" r="7268" b="39975"/>
            <a:stretch/>
          </p:blipFill>
          <p:spPr bwMode="auto">
            <a:xfrm>
              <a:off x="2341430" y="1598336"/>
              <a:ext cx="1635039" cy="580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logok.org/wp-content/uploads/2015/03/Hublot-logo-logotyp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66"/>
            <a:stretch/>
          </p:blipFill>
          <p:spPr bwMode="auto">
            <a:xfrm>
              <a:off x="4048877" y="1444212"/>
              <a:ext cx="1117170" cy="675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purchasearena.com/image/Brands/AP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022" y="1358891"/>
              <a:ext cx="2394381" cy="78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bestswissbrands2014.ch/listing/de/36/her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749" y="1761176"/>
              <a:ext cx="874819" cy="32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getrealluxury.com/wp-content/uploads/2015/02/Chopard-Logo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4" b="20145"/>
            <a:stretch/>
          </p:blipFill>
          <p:spPr bwMode="auto">
            <a:xfrm>
              <a:off x="8740344" y="1247736"/>
              <a:ext cx="2559909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logonoid.com/images/jaeger-lecoultre-logo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12" b="-1"/>
            <a:stretch/>
          </p:blipFill>
          <p:spPr bwMode="auto">
            <a:xfrm>
              <a:off x="11190629" y="1708150"/>
              <a:ext cx="2812361" cy="38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://www.rpluer-relojero.com.mx/images/5logo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2" y="5100316"/>
            <a:ext cx="10154464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7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43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8</cp:revision>
  <dcterms:created xsi:type="dcterms:W3CDTF">2015-11-21T01:13:11Z</dcterms:created>
  <dcterms:modified xsi:type="dcterms:W3CDTF">2016-02-25T04:40:51Z</dcterms:modified>
</cp:coreProperties>
</file>