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30279975" cy="42808525"/>
  <p:notesSz cx="6669088" cy="9926638"/>
  <p:defaultTextStyle>
    <a:defPPr>
      <a:defRPr lang="pt-BR"/>
    </a:defPPr>
    <a:lvl1pPr algn="l" rtl="0" fontAlgn="base">
      <a:spcBef>
        <a:spcPct val="0"/>
      </a:spcBef>
      <a:spcAft>
        <a:spcPct val="0"/>
      </a:spcAft>
      <a:defRPr sz="82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82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82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82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82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2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2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2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2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CC00"/>
    <a:srgbClr val="009900"/>
    <a:srgbClr val="FF505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6" autoAdjust="0"/>
    <p:restoredTop sz="94624"/>
  </p:normalViewPr>
  <p:slideViewPr>
    <p:cSldViewPr>
      <p:cViewPr>
        <p:scale>
          <a:sx n="25" d="100"/>
          <a:sy n="25" d="100"/>
        </p:scale>
        <p:origin x="-1140" y="948"/>
      </p:cViewPr>
      <p:guideLst>
        <p:guide orient="horz" pos="13483"/>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pt-BR"/>
          </a:p>
        </p:txBody>
      </p:sp>
      <p:sp>
        <p:nvSpPr>
          <p:cNvPr id="5123"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pt-BR"/>
          </a:p>
        </p:txBody>
      </p:sp>
      <p:sp>
        <p:nvSpPr>
          <p:cNvPr id="5124" name="Rectangle 4"/>
          <p:cNvSpPr>
            <a:spLocks noGrp="1" noChangeArrowheads="1"/>
          </p:cNvSpPr>
          <p:nvPr>
            <p:ph type="ftr" sz="quarter" idx="2"/>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pt-BR"/>
          </a:p>
        </p:txBody>
      </p:sp>
      <p:sp>
        <p:nvSpPr>
          <p:cNvPr id="5125" name="Rectangle 5"/>
          <p:cNvSpPr>
            <a:spLocks noGrp="1" noChangeArrowheads="1"/>
          </p:cNvSpPr>
          <p:nvPr>
            <p:ph type="sldNum" sz="quarter" idx="3"/>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7376941-80B0-7F44-B114-83867F315146}" type="slidenum">
              <a:rPr lang="pt-BR"/>
              <a:pPr>
                <a:defRPr/>
              </a:pPr>
              <a:t>‹nº›</a:t>
            </a:fld>
            <a:endParaRPr lang="pt-BR"/>
          </a:p>
        </p:txBody>
      </p:sp>
    </p:spTree>
    <p:extLst>
      <p:ext uri="{BB962C8B-B14F-4D97-AF65-F5344CB8AC3E}">
        <p14:creationId xmlns="" xmlns:p14="http://schemas.microsoft.com/office/powerpoint/2010/main" val="4077221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pt-BR"/>
          </a:p>
        </p:txBody>
      </p:sp>
      <p:sp>
        <p:nvSpPr>
          <p:cNvPr id="3075" name="Rectangle 3"/>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pt-BR"/>
          </a:p>
        </p:txBody>
      </p:sp>
      <p:sp>
        <p:nvSpPr>
          <p:cNvPr id="14340" name="Rectangle 4"/>
          <p:cNvSpPr>
            <a:spLocks noGrp="1" noRot="1" noChangeAspect="1" noChangeArrowheads="1" noTextEdit="1"/>
          </p:cNvSpPr>
          <p:nvPr>
            <p:ph type="sldImg" idx="2"/>
          </p:nvPr>
        </p:nvSpPr>
        <p:spPr bwMode="auto">
          <a:xfrm>
            <a:off x="2017713" y="744538"/>
            <a:ext cx="2633662" cy="372268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3077" name="Rectangle 5"/>
          <p:cNvSpPr>
            <a:spLocks noGrp="1" noChangeArrowheads="1"/>
          </p:cNvSpPr>
          <p:nvPr>
            <p:ph type="body" sz="quarter" idx="3"/>
          </p:nvPr>
        </p:nvSpPr>
        <p:spPr bwMode="auto">
          <a:xfrm>
            <a:off x="666750" y="4714875"/>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3078" name="Rectangle 6"/>
          <p:cNvSpPr>
            <a:spLocks noGrp="1" noChangeArrowheads="1"/>
          </p:cNvSpPr>
          <p:nvPr>
            <p:ph type="ftr" sz="quarter" idx="4"/>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pt-BR"/>
          </a:p>
        </p:txBody>
      </p:sp>
      <p:sp>
        <p:nvSpPr>
          <p:cNvPr id="3079" name="Rectangle 7"/>
          <p:cNvSpPr>
            <a:spLocks noGrp="1" noChangeArrowheads="1"/>
          </p:cNvSpPr>
          <p:nvPr>
            <p:ph type="sldNum" sz="quarter" idx="5"/>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D3B02C1-F399-BE48-9179-7A68603EA306}" type="slidenum">
              <a:rPr lang="pt-BR"/>
              <a:pPr>
                <a:defRPr/>
              </a:pPr>
              <a:t>‹nº›</a:t>
            </a:fld>
            <a:endParaRPr lang="pt-BR"/>
          </a:p>
        </p:txBody>
      </p:sp>
    </p:spTree>
    <p:extLst>
      <p:ext uri="{BB962C8B-B14F-4D97-AF65-F5344CB8AC3E}">
        <p14:creationId xmlns="" xmlns:p14="http://schemas.microsoft.com/office/powerpoint/2010/main" val="25655543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8200">
                <a:solidFill>
                  <a:schemeClr val="tx1"/>
                </a:solidFill>
                <a:latin typeface="Arial" charset="0"/>
                <a:ea typeface="ＭＳ Ｐゴシック" charset="0"/>
                <a:cs typeface="ＭＳ Ｐゴシック" charset="0"/>
              </a:defRPr>
            </a:lvl1pPr>
            <a:lvl2pPr marL="742950" indent="-285750" eaLnBrk="0" hangingPunct="0">
              <a:defRPr sz="8200">
                <a:solidFill>
                  <a:schemeClr val="tx1"/>
                </a:solidFill>
                <a:latin typeface="Arial" charset="0"/>
                <a:ea typeface="ＭＳ Ｐゴシック" charset="0"/>
              </a:defRPr>
            </a:lvl2pPr>
            <a:lvl3pPr marL="1143000" indent="-228600" eaLnBrk="0" hangingPunct="0">
              <a:defRPr sz="8200">
                <a:solidFill>
                  <a:schemeClr val="tx1"/>
                </a:solidFill>
                <a:latin typeface="Arial" charset="0"/>
                <a:ea typeface="ＭＳ Ｐゴシック" charset="0"/>
              </a:defRPr>
            </a:lvl3pPr>
            <a:lvl4pPr marL="1600200" indent="-228600" eaLnBrk="0" hangingPunct="0">
              <a:defRPr sz="8200">
                <a:solidFill>
                  <a:schemeClr val="tx1"/>
                </a:solidFill>
                <a:latin typeface="Arial" charset="0"/>
                <a:ea typeface="ＭＳ Ｐゴシック" charset="0"/>
              </a:defRPr>
            </a:lvl4pPr>
            <a:lvl5pPr marL="2057400" indent="-228600" eaLnBrk="0" hangingPunct="0">
              <a:defRPr sz="8200">
                <a:solidFill>
                  <a:schemeClr val="tx1"/>
                </a:solidFill>
                <a:latin typeface="Arial" charset="0"/>
                <a:ea typeface="ＭＳ Ｐゴシック" charset="0"/>
              </a:defRPr>
            </a:lvl5pPr>
            <a:lvl6pPr marL="2514600" indent="-228600" eaLnBrk="0" fontAlgn="base" hangingPunct="0">
              <a:spcBef>
                <a:spcPct val="0"/>
              </a:spcBef>
              <a:spcAft>
                <a:spcPct val="0"/>
              </a:spcAft>
              <a:defRPr sz="8200">
                <a:solidFill>
                  <a:schemeClr val="tx1"/>
                </a:solidFill>
                <a:latin typeface="Arial" charset="0"/>
                <a:ea typeface="ＭＳ Ｐゴシック" charset="0"/>
              </a:defRPr>
            </a:lvl6pPr>
            <a:lvl7pPr marL="2971800" indent="-228600" eaLnBrk="0" fontAlgn="base" hangingPunct="0">
              <a:spcBef>
                <a:spcPct val="0"/>
              </a:spcBef>
              <a:spcAft>
                <a:spcPct val="0"/>
              </a:spcAft>
              <a:defRPr sz="8200">
                <a:solidFill>
                  <a:schemeClr val="tx1"/>
                </a:solidFill>
                <a:latin typeface="Arial" charset="0"/>
                <a:ea typeface="ＭＳ Ｐゴシック" charset="0"/>
              </a:defRPr>
            </a:lvl7pPr>
            <a:lvl8pPr marL="3429000" indent="-228600" eaLnBrk="0" fontAlgn="base" hangingPunct="0">
              <a:spcBef>
                <a:spcPct val="0"/>
              </a:spcBef>
              <a:spcAft>
                <a:spcPct val="0"/>
              </a:spcAft>
              <a:defRPr sz="8200">
                <a:solidFill>
                  <a:schemeClr val="tx1"/>
                </a:solidFill>
                <a:latin typeface="Arial" charset="0"/>
                <a:ea typeface="ＭＳ Ｐゴシック" charset="0"/>
              </a:defRPr>
            </a:lvl8pPr>
            <a:lvl9pPr marL="3886200" indent="-228600" eaLnBrk="0" fontAlgn="base" hangingPunct="0">
              <a:spcBef>
                <a:spcPct val="0"/>
              </a:spcBef>
              <a:spcAft>
                <a:spcPct val="0"/>
              </a:spcAft>
              <a:defRPr sz="8200">
                <a:solidFill>
                  <a:schemeClr val="tx1"/>
                </a:solidFill>
                <a:latin typeface="Arial" charset="0"/>
                <a:ea typeface="ＭＳ Ｐゴシック" charset="0"/>
              </a:defRPr>
            </a:lvl9pPr>
          </a:lstStyle>
          <a:p>
            <a:pPr eaLnBrk="1" hangingPunct="1"/>
            <a:fld id="{AEA3235E-9447-0C40-B1FF-9D5AF93FD6EA}" type="slidenum">
              <a:rPr lang="pt-BR" sz="1200"/>
              <a:pPr eaLnBrk="1" hangingPunct="1"/>
              <a:t>1</a:t>
            </a:fld>
            <a:endParaRPr lang="pt-BR"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271713" y="13298488"/>
            <a:ext cx="25736550" cy="9175750"/>
          </a:xfrm>
        </p:spPr>
        <p:txBody>
          <a:bodyPr/>
          <a:lstStyle/>
          <a:p>
            <a:r>
              <a:rPr lang="pt-BR"/>
              <a:t>Clique para editar o estilo do título mestre</a:t>
            </a:r>
          </a:p>
        </p:txBody>
      </p:sp>
      <p:sp>
        <p:nvSpPr>
          <p:cNvPr id="3" name="Subtítulo 2"/>
          <p:cNvSpPr>
            <a:spLocks noGrp="1"/>
          </p:cNvSpPr>
          <p:nvPr>
            <p:ph type="subTitle" idx="1"/>
          </p:nvPr>
        </p:nvSpPr>
        <p:spPr>
          <a:xfrm>
            <a:off x="4541838" y="24258588"/>
            <a:ext cx="21196300"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6326EF-61F1-7E41-939D-039E6471F70F}" type="slidenum">
              <a:rPr lang="pt-BR"/>
              <a:pPr>
                <a:defRPr/>
              </a:pPr>
              <a:t>‹nº›</a:t>
            </a:fld>
            <a:endParaRPr lang="pt-BR"/>
          </a:p>
        </p:txBody>
      </p:sp>
    </p:spTree>
    <p:extLst>
      <p:ext uri="{BB962C8B-B14F-4D97-AF65-F5344CB8AC3E}">
        <p14:creationId xmlns="" xmlns:p14="http://schemas.microsoft.com/office/powerpoint/2010/main" val="244316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FBCCDA-1FA5-FE4C-B2C6-72FF68D45D89}" type="slidenum">
              <a:rPr lang="pt-BR"/>
              <a:pPr>
                <a:defRPr/>
              </a:pPr>
              <a:t>‹nº›</a:t>
            </a:fld>
            <a:endParaRPr lang="pt-BR"/>
          </a:p>
        </p:txBody>
      </p:sp>
    </p:spTree>
    <p:extLst>
      <p:ext uri="{BB962C8B-B14F-4D97-AF65-F5344CB8AC3E}">
        <p14:creationId xmlns="" xmlns:p14="http://schemas.microsoft.com/office/powerpoint/2010/main" val="396498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1953538" y="1714500"/>
            <a:ext cx="6813550" cy="36526788"/>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1512888" y="1714500"/>
            <a:ext cx="20288250" cy="36526788"/>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89D77B-FBB9-D548-9A4B-02F4C4A9556A}" type="slidenum">
              <a:rPr lang="pt-BR"/>
              <a:pPr>
                <a:defRPr/>
              </a:pPr>
              <a:t>‹nº›</a:t>
            </a:fld>
            <a:endParaRPr lang="pt-BR"/>
          </a:p>
        </p:txBody>
      </p:sp>
    </p:spTree>
    <p:extLst>
      <p:ext uri="{BB962C8B-B14F-4D97-AF65-F5344CB8AC3E}">
        <p14:creationId xmlns="" xmlns:p14="http://schemas.microsoft.com/office/powerpoint/2010/main" val="3017797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 xmlns:p14="http://schemas.microsoft.com/office/powerpoint/2010/main" val="139115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392363" y="27508200"/>
            <a:ext cx="25738137" cy="8502650"/>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2392363"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FAF50C-1945-4243-9B5B-0BD88B03C069}" type="slidenum">
              <a:rPr lang="pt-BR"/>
              <a:pPr>
                <a:defRPr/>
              </a:pPr>
              <a:t>‹nº›</a:t>
            </a:fld>
            <a:endParaRPr lang="pt-BR"/>
          </a:p>
        </p:txBody>
      </p:sp>
    </p:spTree>
    <p:extLst>
      <p:ext uri="{BB962C8B-B14F-4D97-AF65-F5344CB8AC3E}">
        <p14:creationId xmlns="" xmlns:p14="http://schemas.microsoft.com/office/powerpoint/2010/main" val="2855519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1512888" y="9988550"/>
            <a:ext cx="13550900" cy="28252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15216188" y="9988550"/>
            <a:ext cx="13550900" cy="28252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F9322C-EB92-9940-ABE5-F48EAEE7649A}" type="slidenum">
              <a:rPr lang="pt-BR"/>
              <a:pPr>
                <a:defRPr/>
              </a:pPr>
              <a:t>‹nº›</a:t>
            </a:fld>
            <a:endParaRPr lang="pt-BR"/>
          </a:p>
        </p:txBody>
      </p:sp>
    </p:spTree>
    <p:extLst>
      <p:ext uri="{BB962C8B-B14F-4D97-AF65-F5344CB8AC3E}">
        <p14:creationId xmlns="" xmlns:p14="http://schemas.microsoft.com/office/powerpoint/2010/main" val="2627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1514475" y="1714500"/>
            <a:ext cx="27251025" cy="7134225"/>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1514475" y="958215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1514475" y="13576300"/>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15381288" y="958215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15381288" y="13576300"/>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AA53DFF-2CB2-0A41-9934-C9C68E46BE58}" type="slidenum">
              <a:rPr lang="pt-BR"/>
              <a:pPr>
                <a:defRPr/>
              </a:pPr>
              <a:t>‹nº›</a:t>
            </a:fld>
            <a:endParaRPr lang="pt-BR"/>
          </a:p>
        </p:txBody>
      </p:sp>
    </p:spTree>
    <p:extLst>
      <p:ext uri="{BB962C8B-B14F-4D97-AF65-F5344CB8AC3E}">
        <p14:creationId xmlns="" xmlns:p14="http://schemas.microsoft.com/office/powerpoint/2010/main" val="229842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3C694E7-4B4F-4843-AAE4-FD2905E095A9}" type="slidenum">
              <a:rPr lang="pt-BR"/>
              <a:pPr>
                <a:defRPr/>
              </a:pPr>
              <a:t>‹nº›</a:t>
            </a:fld>
            <a:endParaRPr lang="pt-BR"/>
          </a:p>
        </p:txBody>
      </p:sp>
    </p:spTree>
    <p:extLst>
      <p:ext uri="{BB962C8B-B14F-4D97-AF65-F5344CB8AC3E}">
        <p14:creationId xmlns="" xmlns:p14="http://schemas.microsoft.com/office/powerpoint/2010/main" val="231344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FB39664-888C-BB48-91B2-D9818A8F1F3B}" type="slidenum">
              <a:rPr lang="pt-BR"/>
              <a:pPr>
                <a:defRPr/>
              </a:pPr>
              <a:t>‹nº›</a:t>
            </a:fld>
            <a:endParaRPr lang="pt-BR"/>
          </a:p>
        </p:txBody>
      </p:sp>
    </p:spTree>
    <p:extLst>
      <p:ext uri="{BB962C8B-B14F-4D97-AF65-F5344CB8AC3E}">
        <p14:creationId xmlns="" xmlns:p14="http://schemas.microsoft.com/office/powerpoint/2010/main" val="204489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514475" y="1704975"/>
            <a:ext cx="9961563" cy="7253288"/>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1514475" y="8958263"/>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21D4C05-0D81-7444-BBA5-1DBCF8AE6C6C}" type="slidenum">
              <a:rPr lang="pt-BR"/>
              <a:pPr>
                <a:defRPr/>
              </a:pPr>
              <a:t>‹nº›</a:t>
            </a:fld>
            <a:endParaRPr lang="pt-BR"/>
          </a:p>
        </p:txBody>
      </p:sp>
    </p:spTree>
    <p:extLst>
      <p:ext uri="{BB962C8B-B14F-4D97-AF65-F5344CB8AC3E}">
        <p14:creationId xmlns="" xmlns:p14="http://schemas.microsoft.com/office/powerpoint/2010/main" val="1532762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935663" y="29965650"/>
            <a:ext cx="18167350" cy="35385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5935663" y="3824288"/>
            <a:ext cx="18167350" cy="25685750"/>
          </a:xfrm>
        </p:spPr>
        <p:txBody>
          <a:bodyPr lIns="417623" tIns="208812" rIns="417623" bIns="208812"/>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dirty="0"/>
          </a:p>
        </p:txBody>
      </p:sp>
      <p:sp>
        <p:nvSpPr>
          <p:cNvPr id="4" name="Espaço Reservado para Texto 3"/>
          <p:cNvSpPr>
            <a:spLocks noGrp="1"/>
          </p:cNvSpPr>
          <p:nvPr>
            <p:ph type="body" sz="half" idx="2"/>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D5205A7-AC8F-FB4B-9AFF-64210E57A72B}" type="slidenum">
              <a:rPr lang="pt-BR"/>
              <a:pPr>
                <a:defRPr/>
              </a:pPr>
              <a:t>‹nº›</a:t>
            </a:fld>
            <a:endParaRPr lang="pt-BR"/>
          </a:p>
        </p:txBody>
      </p:sp>
    </p:spTree>
    <p:extLst>
      <p:ext uri="{BB962C8B-B14F-4D97-AF65-F5344CB8AC3E}">
        <p14:creationId xmlns="" xmlns:p14="http://schemas.microsoft.com/office/powerpoint/2010/main" val="292085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4475" y="1714500"/>
            <a:ext cx="27251025" cy="71342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17296" tIns="208648" rIns="417296" bIns="208648" numCol="1" anchor="ctr" anchorCtr="0" compatLnSpc="1">
            <a:prstTxWarp prst="textNoShape">
              <a:avLst/>
            </a:prstTxWarp>
          </a:bodyPr>
          <a:lstStyle/>
          <a:p>
            <a:pPr lvl="0"/>
            <a:r>
              <a:rPr lang="pt-BR"/>
              <a:t>Clique para editar o estilo do título mestre</a:t>
            </a:r>
          </a:p>
        </p:txBody>
      </p:sp>
      <p:sp>
        <p:nvSpPr>
          <p:cNvPr id="1027" name="Rectangle 3"/>
          <p:cNvSpPr>
            <a:spLocks noGrp="1" noChangeArrowheads="1"/>
          </p:cNvSpPr>
          <p:nvPr>
            <p:ph type="body" idx="1"/>
          </p:nvPr>
        </p:nvSpPr>
        <p:spPr bwMode="auto">
          <a:xfrm>
            <a:off x="1514475" y="9988550"/>
            <a:ext cx="27251025" cy="2825115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17296" tIns="208648" rIns="417296" bIns="208648" numCol="1" anchor="t" anchorCtr="0" compatLnSpc="1">
            <a:prstTxWarp prst="textNoShape">
              <a:avLst/>
            </a:prstTxWarp>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28" name="Rectangle 4"/>
          <p:cNvSpPr>
            <a:spLocks noGrp="1" noChangeArrowheads="1"/>
          </p:cNvSpPr>
          <p:nvPr>
            <p:ph type="dt" sz="half" idx="2"/>
          </p:nvPr>
        </p:nvSpPr>
        <p:spPr bwMode="auto">
          <a:xfrm>
            <a:off x="1514475" y="38984238"/>
            <a:ext cx="7064375" cy="2971800"/>
          </a:xfrm>
          <a:prstGeom prst="rect">
            <a:avLst/>
          </a:prstGeom>
          <a:noFill/>
          <a:ln w="9525">
            <a:noFill/>
            <a:miter lim="800000"/>
            <a:headEnd/>
            <a:tailEnd/>
          </a:ln>
        </p:spPr>
        <p:txBody>
          <a:bodyPr vert="horz" wrap="square" lIns="417296" tIns="208648" rIns="417296" bIns="208648" numCol="1" anchor="t" anchorCtr="0" compatLnSpc="1">
            <a:prstTxWarp prst="textNoShape">
              <a:avLst/>
            </a:prstTxWarp>
          </a:bodyPr>
          <a:lstStyle>
            <a:lvl1pPr>
              <a:defRPr sz="6400">
                <a:latin typeface="Arial" charset="0"/>
                <a:ea typeface="ＭＳ Ｐゴシック"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10345738" y="38984238"/>
            <a:ext cx="9588500" cy="2971800"/>
          </a:xfrm>
          <a:prstGeom prst="rect">
            <a:avLst/>
          </a:prstGeom>
          <a:noFill/>
          <a:ln w="9525">
            <a:noFill/>
            <a:miter lim="800000"/>
            <a:headEnd/>
            <a:tailEnd/>
          </a:ln>
        </p:spPr>
        <p:txBody>
          <a:bodyPr vert="horz" wrap="square" lIns="417296" tIns="208648" rIns="417296" bIns="208648" numCol="1" anchor="t" anchorCtr="0" compatLnSpc="1">
            <a:prstTxWarp prst="textNoShape">
              <a:avLst/>
            </a:prstTxWarp>
          </a:bodyPr>
          <a:lstStyle>
            <a:lvl1pPr algn="ctr">
              <a:defRPr sz="6400">
                <a:latin typeface="Arial" charset="0"/>
                <a:ea typeface="ＭＳ Ｐゴシック"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21701125" y="38984238"/>
            <a:ext cx="7064375" cy="2971800"/>
          </a:xfrm>
          <a:prstGeom prst="rect">
            <a:avLst/>
          </a:prstGeom>
          <a:noFill/>
          <a:ln w="9525">
            <a:noFill/>
            <a:miter lim="800000"/>
            <a:headEnd/>
            <a:tailEnd/>
          </a:ln>
        </p:spPr>
        <p:txBody>
          <a:bodyPr vert="horz" wrap="square" lIns="417296" tIns="208648" rIns="417296" bIns="208648" numCol="1" anchor="t" anchorCtr="0" compatLnSpc="1">
            <a:prstTxWarp prst="textNoShape">
              <a:avLst/>
            </a:prstTxWarp>
          </a:bodyPr>
          <a:lstStyle>
            <a:lvl1pPr algn="r">
              <a:defRPr sz="6400"/>
            </a:lvl1pPr>
          </a:lstStyle>
          <a:p>
            <a:pPr>
              <a:defRPr/>
            </a:pPr>
            <a:fld id="{8AF5A882-7113-CC4D-8179-DF0C8278B9AE}" type="slidenum">
              <a:rPr lang="pt-BR"/>
              <a:pPr>
                <a:defRPr/>
              </a:pPr>
              <a:t>‹nº›</a:t>
            </a:fld>
            <a:endParaRPr lang="pt-BR"/>
          </a:p>
        </p:txBody>
      </p:sp>
      <p:sp>
        <p:nvSpPr>
          <p:cNvPr id="3" name="TextBox 2"/>
          <p:cNvSpPr txBox="1"/>
          <p:nvPr userDrawn="1"/>
        </p:nvSpPr>
        <p:spPr>
          <a:xfrm>
            <a:off x="26167488" y="49395673"/>
            <a:ext cx="184666" cy="1354217"/>
          </a:xfrm>
          <a:prstGeom prst="rect">
            <a:avLst/>
          </a:prstGeom>
          <a:noFill/>
        </p:spPr>
        <p:txBody>
          <a:bodyPr wrap="none" rtlCol="0">
            <a:spAutoFit/>
          </a:bodyPr>
          <a:lstStyle/>
          <a:p>
            <a:endParaRPr lang="en-US" dirty="0"/>
          </a:p>
        </p:txBody>
      </p:sp>
      <p:pic>
        <p:nvPicPr>
          <p:cNvPr id="5" name="Imagem 4">
            <a:extLst>
              <a:ext uri="{FF2B5EF4-FFF2-40B4-BE49-F238E27FC236}">
                <a16:creationId xmlns="" xmlns:a16="http://schemas.microsoft.com/office/drawing/2014/main" id="{805FA198-4565-1844-BCE8-D1806DBD2E5E}"/>
              </a:ext>
            </a:extLst>
          </p:cNvPr>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23514" y="38693725"/>
            <a:ext cx="30276800" cy="41148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713" rtl="0" eaLnBrk="0" fontAlgn="base" hangingPunct="0">
        <a:spcBef>
          <a:spcPct val="0"/>
        </a:spcBef>
        <a:spcAft>
          <a:spcPct val="0"/>
        </a:spcAft>
        <a:defRPr sz="20100">
          <a:solidFill>
            <a:schemeClr val="tx2"/>
          </a:solidFill>
          <a:latin typeface="+mj-lt"/>
          <a:ea typeface="ＭＳ Ｐゴシック" charset="0"/>
          <a:cs typeface="+mj-cs"/>
        </a:defRPr>
      </a:lvl1pPr>
      <a:lvl2pPr algn="ctr" defTabSz="4176713" rtl="0" eaLnBrk="0" fontAlgn="base" hangingPunct="0">
        <a:spcBef>
          <a:spcPct val="0"/>
        </a:spcBef>
        <a:spcAft>
          <a:spcPct val="0"/>
        </a:spcAft>
        <a:defRPr sz="20100">
          <a:solidFill>
            <a:schemeClr val="tx2"/>
          </a:solidFill>
          <a:latin typeface="Arial" charset="0"/>
          <a:ea typeface="ＭＳ Ｐゴシック" charset="0"/>
          <a:cs typeface="Arial" charset="0"/>
        </a:defRPr>
      </a:lvl2pPr>
      <a:lvl3pPr algn="ctr" defTabSz="4176713" rtl="0" eaLnBrk="0" fontAlgn="base" hangingPunct="0">
        <a:spcBef>
          <a:spcPct val="0"/>
        </a:spcBef>
        <a:spcAft>
          <a:spcPct val="0"/>
        </a:spcAft>
        <a:defRPr sz="20100">
          <a:solidFill>
            <a:schemeClr val="tx2"/>
          </a:solidFill>
          <a:latin typeface="Arial" charset="0"/>
          <a:ea typeface="ＭＳ Ｐゴシック" charset="0"/>
          <a:cs typeface="Arial" charset="0"/>
        </a:defRPr>
      </a:lvl3pPr>
      <a:lvl4pPr algn="ctr" defTabSz="4176713" rtl="0" eaLnBrk="0" fontAlgn="base" hangingPunct="0">
        <a:spcBef>
          <a:spcPct val="0"/>
        </a:spcBef>
        <a:spcAft>
          <a:spcPct val="0"/>
        </a:spcAft>
        <a:defRPr sz="20100">
          <a:solidFill>
            <a:schemeClr val="tx2"/>
          </a:solidFill>
          <a:latin typeface="Arial" charset="0"/>
          <a:ea typeface="ＭＳ Ｐゴシック" charset="0"/>
          <a:cs typeface="Arial" charset="0"/>
        </a:defRPr>
      </a:lvl4pPr>
      <a:lvl5pPr algn="ctr" defTabSz="4176713" rtl="0" eaLnBrk="0" fontAlgn="base" hangingPunct="0">
        <a:spcBef>
          <a:spcPct val="0"/>
        </a:spcBef>
        <a:spcAft>
          <a:spcPct val="0"/>
        </a:spcAft>
        <a:defRPr sz="20100">
          <a:solidFill>
            <a:schemeClr val="tx2"/>
          </a:solidFill>
          <a:latin typeface="Arial" charset="0"/>
          <a:ea typeface="ＭＳ Ｐゴシック" charset="0"/>
          <a:cs typeface="Arial" charset="0"/>
        </a:defRPr>
      </a:lvl5pPr>
      <a:lvl6pPr marL="457200" algn="ctr" defTabSz="4176713" rtl="0" fontAlgn="base">
        <a:spcBef>
          <a:spcPct val="0"/>
        </a:spcBef>
        <a:spcAft>
          <a:spcPct val="0"/>
        </a:spcAft>
        <a:defRPr sz="20100">
          <a:solidFill>
            <a:schemeClr val="tx2"/>
          </a:solidFill>
          <a:latin typeface="Arial" charset="0"/>
          <a:cs typeface="Arial" charset="0"/>
        </a:defRPr>
      </a:lvl6pPr>
      <a:lvl7pPr marL="914400" algn="ctr" defTabSz="4176713" rtl="0" fontAlgn="base">
        <a:spcBef>
          <a:spcPct val="0"/>
        </a:spcBef>
        <a:spcAft>
          <a:spcPct val="0"/>
        </a:spcAft>
        <a:defRPr sz="20100">
          <a:solidFill>
            <a:schemeClr val="tx2"/>
          </a:solidFill>
          <a:latin typeface="Arial" charset="0"/>
          <a:cs typeface="Arial" charset="0"/>
        </a:defRPr>
      </a:lvl7pPr>
      <a:lvl8pPr marL="1371600" algn="ctr" defTabSz="4176713" rtl="0" fontAlgn="base">
        <a:spcBef>
          <a:spcPct val="0"/>
        </a:spcBef>
        <a:spcAft>
          <a:spcPct val="0"/>
        </a:spcAft>
        <a:defRPr sz="20100">
          <a:solidFill>
            <a:schemeClr val="tx2"/>
          </a:solidFill>
          <a:latin typeface="Arial" charset="0"/>
          <a:cs typeface="Arial" charset="0"/>
        </a:defRPr>
      </a:lvl8pPr>
      <a:lvl9pPr marL="1828800" algn="ctr" defTabSz="4176713" rtl="0" fontAlgn="base">
        <a:spcBef>
          <a:spcPct val="0"/>
        </a:spcBef>
        <a:spcAft>
          <a:spcPct val="0"/>
        </a:spcAft>
        <a:defRPr sz="20100">
          <a:solidFill>
            <a:schemeClr val="tx2"/>
          </a:solidFill>
          <a:latin typeface="Arial" charset="0"/>
          <a:cs typeface="Arial" charset="0"/>
        </a:defRPr>
      </a:lvl9pPr>
    </p:titleStyle>
    <p:bodyStyle>
      <a:lvl1pPr marL="1566863" indent="-1566863" algn="l" defTabSz="4176713" rtl="0" eaLnBrk="0" fontAlgn="base" hangingPunct="0">
        <a:spcBef>
          <a:spcPct val="20000"/>
        </a:spcBef>
        <a:spcAft>
          <a:spcPct val="0"/>
        </a:spcAft>
        <a:buChar char="•"/>
        <a:defRPr sz="14600">
          <a:solidFill>
            <a:schemeClr val="tx1"/>
          </a:solidFill>
          <a:latin typeface="+mn-lt"/>
          <a:ea typeface="ＭＳ Ｐゴシック" charset="0"/>
          <a:cs typeface="+mn-cs"/>
        </a:defRPr>
      </a:lvl1pPr>
      <a:lvl2pPr marL="3394075" indent="-1306513" algn="l" defTabSz="4176713" rtl="0" eaLnBrk="0" fontAlgn="base" hangingPunct="0">
        <a:spcBef>
          <a:spcPct val="20000"/>
        </a:spcBef>
        <a:spcAft>
          <a:spcPct val="0"/>
        </a:spcAft>
        <a:buChar char="–"/>
        <a:defRPr sz="12800">
          <a:solidFill>
            <a:schemeClr val="tx1"/>
          </a:solidFill>
          <a:latin typeface="+mn-lt"/>
          <a:ea typeface="Arial" charset="0"/>
          <a:cs typeface="+mn-cs"/>
        </a:defRPr>
      </a:lvl2pPr>
      <a:lvl3pPr marL="5221288" indent="-1044575" algn="l" defTabSz="4176713" rtl="0" eaLnBrk="0" fontAlgn="base" hangingPunct="0">
        <a:spcBef>
          <a:spcPct val="20000"/>
        </a:spcBef>
        <a:spcAft>
          <a:spcPct val="0"/>
        </a:spcAft>
        <a:buChar char="•"/>
        <a:defRPr sz="11000">
          <a:solidFill>
            <a:schemeClr val="tx1"/>
          </a:solidFill>
          <a:latin typeface="+mn-lt"/>
          <a:ea typeface="Arial" charset="0"/>
          <a:cs typeface="+mn-cs"/>
        </a:defRPr>
      </a:lvl3pPr>
      <a:lvl4pPr marL="7308850" indent="-1044575" algn="l" defTabSz="4176713" rtl="0" eaLnBrk="0" fontAlgn="base" hangingPunct="0">
        <a:spcBef>
          <a:spcPct val="20000"/>
        </a:spcBef>
        <a:spcAft>
          <a:spcPct val="0"/>
        </a:spcAft>
        <a:buChar char="–"/>
        <a:defRPr sz="9100">
          <a:solidFill>
            <a:schemeClr val="tx1"/>
          </a:solidFill>
          <a:latin typeface="+mn-lt"/>
          <a:ea typeface="Arial" charset="0"/>
          <a:cs typeface="+mn-cs"/>
        </a:defRPr>
      </a:lvl4pPr>
      <a:lvl5pPr marL="9396413" indent="-1042988" algn="l" defTabSz="4176713" rtl="0" eaLnBrk="0" fontAlgn="base" hangingPunct="0">
        <a:spcBef>
          <a:spcPct val="20000"/>
        </a:spcBef>
        <a:spcAft>
          <a:spcPct val="0"/>
        </a:spcAft>
        <a:buChar char="»"/>
        <a:defRPr sz="9100">
          <a:solidFill>
            <a:schemeClr val="tx1"/>
          </a:solidFill>
          <a:latin typeface="+mn-lt"/>
          <a:ea typeface="Arial" charset="0"/>
          <a:cs typeface="+mn-cs"/>
        </a:defRPr>
      </a:lvl5pPr>
      <a:lvl6pPr marL="9853613" indent="-1042988" algn="l" defTabSz="4176713" rtl="0" fontAlgn="base">
        <a:spcBef>
          <a:spcPct val="20000"/>
        </a:spcBef>
        <a:spcAft>
          <a:spcPct val="0"/>
        </a:spcAft>
        <a:buChar char="»"/>
        <a:defRPr sz="9100">
          <a:solidFill>
            <a:schemeClr val="tx1"/>
          </a:solidFill>
          <a:latin typeface="+mn-lt"/>
          <a:cs typeface="+mn-cs"/>
        </a:defRPr>
      </a:lvl6pPr>
      <a:lvl7pPr marL="10310813" indent="-1042988" algn="l" defTabSz="4176713" rtl="0" fontAlgn="base">
        <a:spcBef>
          <a:spcPct val="20000"/>
        </a:spcBef>
        <a:spcAft>
          <a:spcPct val="0"/>
        </a:spcAft>
        <a:buChar char="»"/>
        <a:defRPr sz="9100">
          <a:solidFill>
            <a:schemeClr val="tx1"/>
          </a:solidFill>
          <a:latin typeface="+mn-lt"/>
          <a:cs typeface="+mn-cs"/>
        </a:defRPr>
      </a:lvl7pPr>
      <a:lvl8pPr marL="10768013" indent="-1042988" algn="l" defTabSz="4176713" rtl="0" fontAlgn="base">
        <a:spcBef>
          <a:spcPct val="20000"/>
        </a:spcBef>
        <a:spcAft>
          <a:spcPct val="0"/>
        </a:spcAft>
        <a:buChar char="»"/>
        <a:defRPr sz="9100">
          <a:solidFill>
            <a:schemeClr val="tx1"/>
          </a:solidFill>
          <a:latin typeface="+mn-lt"/>
          <a:cs typeface="+mn-cs"/>
        </a:defRPr>
      </a:lvl8pPr>
      <a:lvl9pPr marL="11225213" indent="-1042988" algn="l" defTabSz="4176713" rtl="0" fontAlgn="base">
        <a:spcBef>
          <a:spcPct val="20000"/>
        </a:spcBef>
        <a:spcAft>
          <a:spcPct val="0"/>
        </a:spcAft>
        <a:buChar char="»"/>
        <a:defRPr sz="9100">
          <a:solidFill>
            <a:schemeClr val="tx1"/>
          </a:solidFill>
          <a:latin typeface="+mn-lt"/>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docs.unity3d.com/Manual/index.html"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hyperlink" Target="https://www.youtube.com/watch?v=OhpIKWX1bCU" TargetMode="External"/><Relationship Id="rId10" Type="http://schemas.openxmlformats.org/officeDocument/2006/relationships/image" Target="../media/image6.jpeg"/><Relationship Id="rId4" Type="http://schemas.openxmlformats.org/officeDocument/2006/relationships/hyperlink" Target="https://www.youtube.com/watch?v=N7_fRXlrUj4"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3"/>
          <p:cNvSpPr txBox="1">
            <a:spLocks noChangeArrowheads="1"/>
          </p:cNvSpPr>
          <p:nvPr/>
        </p:nvSpPr>
        <p:spPr bwMode="auto">
          <a:xfrm>
            <a:off x="2971800" y="7578726"/>
            <a:ext cx="23187025" cy="1732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102060" tIns="53071" rIns="102060" bIns="53071">
            <a:spAutoFit/>
          </a:bodyPr>
          <a:lstStyle>
            <a:lvl1pPr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8200">
                <a:solidFill>
                  <a:schemeClr val="tx1"/>
                </a:solidFill>
                <a:latin typeface="Arial" charset="0"/>
                <a:ea typeface="ＭＳ Ｐゴシック" charset="0"/>
                <a:cs typeface="ＭＳ Ｐゴシック" charset="0"/>
              </a:defRPr>
            </a:lvl1pPr>
            <a:lvl2pPr marL="742950" indent="-28575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8200">
                <a:solidFill>
                  <a:schemeClr val="tx1"/>
                </a:solidFill>
                <a:latin typeface="Arial" charset="0"/>
                <a:ea typeface="ＭＳ Ｐゴシック" charset="0"/>
              </a:defRPr>
            </a:lvl2pPr>
            <a:lvl3pPr marL="11430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8200">
                <a:solidFill>
                  <a:schemeClr val="tx1"/>
                </a:solidFill>
                <a:latin typeface="Arial" charset="0"/>
                <a:ea typeface="ＭＳ Ｐゴシック" charset="0"/>
              </a:defRPr>
            </a:lvl3pPr>
            <a:lvl4pPr marL="16002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8200">
                <a:solidFill>
                  <a:schemeClr val="tx1"/>
                </a:solidFill>
                <a:latin typeface="Arial" charset="0"/>
                <a:ea typeface="ＭＳ Ｐゴシック" charset="0"/>
              </a:defRPr>
            </a:lvl4pPr>
            <a:lvl5pPr marL="20574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8200">
                <a:solidFill>
                  <a:schemeClr val="tx1"/>
                </a:solidFill>
                <a:latin typeface="Arial" charset="0"/>
                <a:ea typeface="ＭＳ Ｐゴシック" charset="0"/>
              </a:defRPr>
            </a:lvl5pPr>
            <a:lvl6pPr marL="25146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8200">
                <a:solidFill>
                  <a:schemeClr val="tx1"/>
                </a:solidFill>
                <a:latin typeface="Arial" charset="0"/>
                <a:ea typeface="ＭＳ Ｐゴシック" charset="0"/>
              </a:defRPr>
            </a:lvl6pPr>
            <a:lvl7pPr marL="29718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8200">
                <a:solidFill>
                  <a:schemeClr val="tx1"/>
                </a:solidFill>
                <a:latin typeface="Arial" charset="0"/>
                <a:ea typeface="ＭＳ Ｐゴシック" charset="0"/>
              </a:defRPr>
            </a:lvl7pPr>
            <a:lvl8pPr marL="34290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8200">
                <a:solidFill>
                  <a:schemeClr val="tx1"/>
                </a:solidFill>
                <a:latin typeface="Arial" charset="0"/>
                <a:ea typeface="ＭＳ Ｐゴシック" charset="0"/>
              </a:defRPr>
            </a:lvl8pPr>
            <a:lvl9pPr marL="38862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 pos="11491913" algn="l"/>
                <a:tab pos="12314238" algn="l"/>
                <a:tab pos="13134975" algn="l"/>
                <a:tab pos="13955713" algn="l"/>
                <a:tab pos="14776450" algn="l"/>
                <a:tab pos="15597188" algn="l"/>
                <a:tab pos="16417925" algn="l"/>
                <a:tab pos="17238663" algn="l"/>
                <a:tab pos="18059400" algn="l"/>
                <a:tab pos="18880138" algn="l"/>
                <a:tab pos="19700875" algn="l"/>
                <a:tab pos="20523200" algn="l"/>
                <a:tab pos="21343938" algn="l"/>
                <a:tab pos="22164675" algn="l"/>
                <a:tab pos="22985413" algn="l"/>
              </a:tabLst>
              <a:defRPr sz="8200">
                <a:solidFill>
                  <a:schemeClr val="tx1"/>
                </a:solidFill>
                <a:latin typeface="Arial" charset="0"/>
                <a:ea typeface="ＭＳ Ｐゴシック" charset="0"/>
              </a:defRPr>
            </a:lvl9pPr>
          </a:lstStyle>
          <a:p>
            <a:pPr algn="ctr">
              <a:lnSpc>
                <a:spcPct val="110000"/>
              </a:lnSpc>
              <a:buClr>
                <a:srgbClr val="000000"/>
              </a:buClr>
              <a:buSzPct val="100000"/>
              <a:buFont typeface="Verdana" charset="0"/>
              <a:buNone/>
            </a:pPr>
            <a:r>
              <a:rPr lang="pt-BR" sz="3200" b="1" i="1" dirty="0" smtClean="0">
                <a:solidFill>
                  <a:srgbClr val="000000"/>
                </a:solidFill>
                <a:latin typeface="Verdana" charset="0"/>
              </a:rPr>
              <a:t>PERES, Guilherme</a:t>
            </a:r>
            <a:endParaRPr lang="pt-BR" sz="3200" b="1" i="1" dirty="0">
              <a:solidFill>
                <a:srgbClr val="000000"/>
              </a:solidFill>
              <a:latin typeface="Verdana" charset="0"/>
            </a:endParaRPr>
          </a:p>
          <a:p>
            <a:pPr algn="ctr">
              <a:lnSpc>
                <a:spcPct val="110000"/>
              </a:lnSpc>
              <a:buClr>
                <a:srgbClr val="000000"/>
              </a:buClr>
              <a:buSzPct val="100000"/>
              <a:buFont typeface="Verdana" charset="0"/>
              <a:buNone/>
            </a:pPr>
            <a:r>
              <a:rPr lang="pt-BR" sz="3200" dirty="0" smtClean="0">
                <a:solidFill>
                  <a:srgbClr val="000000"/>
                </a:solidFill>
                <a:latin typeface="Verdana" charset="0"/>
              </a:rPr>
              <a:t>Universidade 7 de Setembro</a:t>
            </a:r>
          </a:p>
          <a:p>
            <a:pPr algn="ctr">
              <a:lnSpc>
                <a:spcPct val="110000"/>
              </a:lnSpc>
              <a:buClr>
                <a:srgbClr val="000000"/>
              </a:buClr>
              <a:buSzPct val="100000"/>
              <a:buFont typeface="Verdana" charset="0"/>
              <a:buNone/>
            </a:pPr>
            <a:r>
              <a:rPr lang="pt-BR" sz="3200" dirty="0" smtClean="0">
                <a:solidFill>
                  <a:srgbClr val="000000"/>
                </a:solidFill>
                <a:latin typeface="Verdana" charset="0"/>
              </a:rPr>
              <a:t>Sistemas de Informação</a:t>
            </a:r>
            <a:endParaRPr lang="pt-BR" sz="3200" dirty="0">
              <a:solidFill>
                <a:srgbClr val="000000"/>
              </a:solidFill>
              <a:latin typeface="Verdana" charset="0"/>
            </a:endParaRPr>
          </a:p>
        </p:txBody>
      </p:sp>
      <p:sp>
        <p:nvSpPr>
          <p:cNvPr id="15362" name="Text Box 7"/>
          <p:cNvSpPr txBox="1">
            <a:spLocks noChangeArrowheads="1"/>
          </p:cNvSpPr>
          <p:nvPr/>
        </p:nvSpPr>
        <p:spPr bwMode="auto">
          <a:xfrm>
            <a:off x="848556" y="10748171"/>
            <a:ext cx="13627100" cy="6264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102060" tIns="53071" rIns="102060" bIns="53071"/>
          <a:lstStyle>
            <a:lvl1pPr defTabSz="509588" eaLnBrk="0" hangingPunct="0">
              <a:tabLst>
                <a:tab pos="1171575" algn="l"/>
                <a:tab pos="11406188" algn="l"/>
              </a:tabLst>
              <a:defRPr sz="8200">
                <a:solidFill>
                  <a:schemeClr val="tx1"/>
                </a:solidFill>
                <a:latin typeface="Arial" charset="0"/>
                <a:ea typeface="ＭＳ Ｐゴシック" charset="0"/>
                <a:cs typeface="ＭＳ Ｐゴシック" charset="0"/>
              </a:defRPr>
            </a:lvl1pPr>
            <a:lvl2pPr marL="742950" indent="-285750" defTabSz="509588" eaLnBrk="0" hangingPunct="0">
              <a:tabLst>
                <a:tab pos="1171575" algn="l"/>
                <a:tab pos="11406188" algn="l"/>
              </a:tabLst>
              <a:defRPr sz="8200">
                <a:solidFill>
                  <a:schemeClr val="tx1"/>
                </a:solidFill>
                <a:latin typeface="Arial" charset="0"/>
                <a:ea typeface="ＭＳ Ｐゴシック" charset="0"/>
              </a:defRPr>
            </a:lvl2pPr>
            <a:lvl3pPr marL="1143000" indent="-228600" defTabSz="509588" eaLnBrk="0" hangingPunct="0">
              <a:tabLst>
                <a:tab pos="1171575" algn="l"/>
                <a:tab pos="11406188" algn="l"/>
              </a:tabLst>
              <a:defRPr sz="8200">
                <a:solidFill>
                  <a:schemeClr val="tx1"/>
                </a:solidFill>
                <a:latin typeface="Arial" charset="0"/>
                <a:ea typeface="ＭＳ Ｐゴシック" charset="0"/>
              </a:defRPr>
            </a:lvl3pPr>
            <a:lvl4pPr marL="1600200" indent="-228600" defTabSz="509588" eaLnBrk="0" hangingPunct="0">
              <a:tabLst>
                <a:tab pos="1171575" algn="l"/>
                <a:tab pos="11406188" algn="l"/>
              </a:tabLst>
              <a:defRPr sz="8200">
                <a:solidFill>
                  <a:schemeClr val="tx1"/>
                </a:solidFill>
                <a:latin typeface="Arial" charset="0"/>
                <a:ea typeface="ＭＳ Ｐゴシック" charset="0"/>
              </a:defRPr>
            </a:lvl4pPr>
            <a:lvl5pPr marL="2057400" indent="-228600" defTabSz="509588" eaLnBrk="0" hangingPunct="0">
              <a:tabLst>
                <a:tab pos="1171575" algn="l"/>
                <a:tab pos="11406188" algn="l"/>
              </a:tabLst>
              <a:defRPr sz="8200">
                <a:solidFill>
                  <a:schemeClr val="tx1"/>
                </a:solidFill>
                <a:latin typeface="Arial" charset="0"/>
                <a:ea typeface="ＭＳ Ｐゴシック" charset="0"/>
              </a:defRPr>
            </a:lvl5pPr>
            <a:lvl6pPr marL="25146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6pPr>
            <a:lvl7pPr marL="29718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7pPr>
            <a:lvl8pPr marL="34290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8pPr>
            <a:lvl9pPr marL="38862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9pPr>
          </a:lstStyle>
          <a:p>
            <a:pPr>
              <a:lnSpc>
                <a:spcPct val="150000"/>
              </a:lnSpc>
              <a:buClr>
                <a:srgbClr val="000000"/>
              </a:buClr>
              <a:buSzPct val="100000"/>
              <a:buFont typeface="Verdana" charset="0"/>
              <a:buNone/>
            </a:pPr>
            <a:r>
              <a:rPr lang="pt-BR" sz="2800" dirty="0" smtClean="0">
                <a:solidFill>
                  <a:srgbClr val="000000"/>
                </a:solidFill>
                <a:latin typeface="+mn-lt"/>
                <a:cs typeface="Helvetica" charset="0"/>
              </a:rPr>
              <a:t>A Dauntless Adventure é um jogo de aviões no estilo </a:t>
            </a:r>
            <a:r>
              <a:rPr lang="pt-BR" sz="2800" dirty="0" err="1" smtClean="0">
                <a:solidFill>
                  <a:srgbClr val="000000"/>
                </a:solidFill>
                <a:latin typeface="+mn-lt"/>
                <a:cs typeface="Helvetica" charset="0"/>
              </a:rPr>
              <a:t>Shoot’em</a:t>
            </a:r>
            <a:r>
              <a:rPr lang="pt-BR" sz="2800" dirty="0" smtClean="0">
                <a:solidFill>
                  <a:srgbClr val="000000"/>
                </a:solidFill>
                <a:latin typeface="+mn-lt"/>
                <a:cs typeface="Helvetica" charset="0"/>
              </a:rPr>
              <a:t> up e Top-Down View.</a:t>
            </a:r>
          </a:p>
          <a:p>
            <a:pPr>
              <a:lnSpc>
                <a:spcPct val="150000"/>
              </a:lnSpc>
              <a:buClr>
                <a:srgbClr val="000000"/>
              </a:buClr>
              <a:buSzPct val="100000"/>
              <a:buFont typeface="Verdana" charset="0"/>
              <a:buNone/>
            </a:pPr>
            <a:r>
              <a:rPr lang="pt-BR" sz="2800" dirty="0" smtClean="0">
                <a:solidFill>
                  <a:srgbClr val="000000"/>
                </a:solidFill>
                <a:latin typeface="+mn-lt"/>
                <a:cs typeface="Helvetica" charset="0"/>
              </a:rPr>
              <a:t>Inspirado em </a:t>
            </a:r>
            <a:r>
              <a:rPr lang="pt-BR" sz="2800" dirty="0" err="1" smtClean="0">
                <a:solidFill>
                  <a:srgbClr val="000000"/>
                </a:solidFill>
                <a:latin typeface="+mn-lt"/>
                <a:cs typeface="Helvetica" charset="0"/>
              </a:rPr>
              <a:t>Sonic</a:t>
            </a:r>
            <a:r>
              <a:rPr lang="pt-BR" sz="2800" dirty="0" smtClean="0">
                <a:solidFill>
                  <a:srgbClr val="000000"/>
                </a:solidFill>
                <a:latin typeface="+mn-lt"/>
                <a:cs typeface="Helvetica" charset="0"/>
              </a:rPr>
              <a:t> Wings e Aero Fighters da década de 90, o jogo conta com um piloto  de avião tendo que derrotar os inimigos, terrestres, aéreos e chefões para que eles não invadam seu território nacional.</a:t>
            </a:r>
          </a:p>
          <a:p>
            <a:pPr>
              <a:lnSpc>
                <a:spcPct val="150000"/>
              </a:lnSpc>
              <a:buClr>
                <a:srgbClr val="000000"/>
              </a:buClr>
              <a:buSzPct val="100000"/>
              <a:buFont typeface="Verdana" charset="0"/>
              <a:buNone/>
            </a:pPr>
            <a:r>
              <a:rPr lang="pt-BR" sz="2800" dirty="0" smtClean="0">
                <a:solidFill>
                  <a:srgbClr val="000000"/>
                </a:solidFill>
                <a:latin typeface="+mn-lt"/>
                <a:cs typeface="Helvetica" charset="0"/>
              </a:rPr>
              <a:t>Com um sistema de melhorias de personagem, o avião do jogador  ficará mais forte e tornará a fase um pouco mais fácil a medida em que os inimigos também ficam mais intensos.</a:t>
            </a:r>
          </a:p>
          <a:p>
            <a:pPr>
              <a:lnSpc>
                <a:spcPct val="150000"/>
              </a:lnSpc>
              <a:buClr>
                <a:srgbClr val="000000"/>
              </a:buClr>
              <a:buSzPct val="100000"/>
              <a:buFont typeface="Verdana" charset="0"/>
              <a:buNone/>
            </a:pPr>
            <a:r>
              <a:rPr lang="pt-BR" sz="2800" dirty="0" smtClean="0">
                <a:solidFill>
                  <a:srgbClr val="000000"/>
                </a:solidFill>
                <a:latin typeface="+mn-lt"/>
                <a:cs typeface="Helvetica" charset="0"/>
              </a:rPr>
              <a:t>Oponentes desafiadores e únicos estarão lhe esperando ao fina de cada fase. Derrote seus inimigos, cresça e defenda sua nação!</a:t>
            </a:r>
          </a:p>
          <a:p>
            <a:pPr>
              <a:lnSpc>
                <a:spcPct val="150000"/>
              </a:lnSpc>
              <a:buClr>
                <a:srgbClr val="000000"/>
              </a:buClr>
              <a:buSzPct val="100000"/>
              <a:buFont typeface="Verdana" charset="0"/>
              <a:buNone/>
            </a:pPr>
            <a:endParaRPr lang="pt-BR" sz="2800" dirty="0">
              <a:solidFill>
                <a:srgbClr val="000000"/>
              </a:solidFill>
              <a:latin typeface="+mn-lt"/>
              <a:cs typeface="Helvetica" charset="0"/>
            </a:endParaRPr>
          </a:p>
        </p:txBody>
      </p:sp>
      <p:sp>
        <p:nvSpPr>
          <p:cNvPr id="15363" name="Text Box 4"/>
          <p:cNvSpPr txBox="1">
            <a:spLocks noChangeArrowheads="1"/>
          </p:cNvSpPr>
          <p:nvPr/>
        </p:nvSpPr>
        <p:spPr bwMode="auto">
          <a:xfrm>
            <a:off x="16076613" y="9738419"/>
            <a:ext cx="11974512" cy="78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102060" tIns="53071" rIns="102060" bIns="53071">
            <a:spAutoFit/>
          </a:bodyPr>
          <a:lstStyle>
            <a:lvl1pPr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cs typeface="ＭＳ Ｐゴシック" charset="0"/>
              </a:defRPr>
            </a:lvl1pPr>
            <a:lvl2pPr marL="742950" indent="-28575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2pPr>
            <a:lvl3pPr marL="11430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3pPr>
            <a:lvl4pPr marL="16002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4pPr>
            <a:lvl5pPr marL="20574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5pPr>
            <a:lvl6pPr marL="25146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6pPr>
            <a:lvl7pPr marL="29718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7pPr>
            <a:lvl8pPr marL="34290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8pPr>
            <a:lvl9pPr marL="38862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9pPr>
          </a:lstStyle>
          <a:p>
            <a:pPr>
              <a:spcBef>
                <a:spcPts val="2263"/>
              </a:spcBef>
              <a:buClr>
                <a:srgbClr val="000000"/>
              </a:buClr>
              <a:buSzPct val="100000"/>
              <a:buFont typeface="Verdana" charset="0"/>
              <a:buNone/>
            </a:pPr>
            <a:r>
              <a:rPr lang="en-GB" sz="4400" b="1" dirty="0">
                <a:solidFill>
                  <a:srgbClr val="000000"/>
                </a:solidFill>
                <a:latin typeface="Helvetica" charset="0"/>
                <a:cs typeface="Helvetica" charset="0"/>
              </a:rPr>
              <a:t>METODOLOGIA</a:t>
            </a:r>
          </a:p>
        </p:txBody>
      </p:sp>
      <p:sp>
        <p:nvSpPr>
          <p:cNvPr id="15364" name="Text Box 7"/>
          <p:cNvSpPr txBox="1">
            <a:spLocks noChangeArrowheads="1"/>
          </p:cNvSpPr>
          <p:nvPr/>
        </p:nvSpPr>
        <p:spPr bwMode="auto">
          <a:xfrm>
            <a:off x="520091" y="18091894"/>
            <a:ext cx="28589448" cy="755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102060" tIns="53071" rIns="102060" bIns="53071"/>
          <a:lstStyle>
            <a:lvl1pPr defTabSz="509588" eaLnBrk="0" hangingPunct="0">
              <a:tabLst>
                <a:tab pos="1171575" algn="l"/>
                <a:tab pos="11406188" algn="l"/>
              </a:tabLst>
              <a:defRPr sz="8200">
                <a:solidFill>
                  <a:schemeClr val="tx1"/>
                </a:solidFill>
                <a:latin typeface="Arial" charset="0"/>
                <a:ea typeface="ＭＳ Ｐゴシック" charset="0"/>
                <a:cs typeface="ＭＳ Ｐゴシック" charset="0"/>
              </a:defRPr>
            </a:lvl1pPr>
            <a:lvl2pPr marL="742950" indent="-285750" defTabSz="509588" eaLnBrk="0" hangingPunct="0">
              <a:tabLst>
                <a:tab pos="1171575" algn="l"/>
                <a:tab pos="11406188" algn="l"/>
              </a:tabLst>
              <a:defRPr sz="8200">
                <a:solidFill>
                  <a:schemeClr val="tx1"/>
                </a:solidFill>
                <a:latin typeface="Arial" charset="0"/>
                <a:ea typeface="ＭＳ Ｐゴシック" charset="0"/>
              </a:defRPr>
            </a:lvl2pPr>
            <a:lvl3pPr marL="1143000" indent="-228600" defTabSz="509588" eaLnBrk="0" hangingPunct="0">
              <a:tabLst>
                <a:tab pos="1171575" algn="l"/>
                <a:tab pos="11406188" algn="l"/>
              </a:tabLst>
              <a:defRPr sz="8200">
                <a:solidFill>
                  <a:schemeClr val="tx1"/>
                </a:solidFill>
                <a:latin typeface="Arial" charset="0"/>
                <a:ea typeface="ＭＳ Ｐゴシック" charset="0"/>
              </a:defRPr>
            </a:lvl3pPr>
            <a:lvl4pPr marL="1600200" indent="-228600" defTabSz="509588" eaLnBrk="0" hangingPunct="0">
              <a:tabLst>
                <a:tab pos="1171575" algn="l"/>
                <a:tab pos="11406188" algn="l"/>
              </a:tabLst>
              <a:defRPr sz="8200">
                <a:solidFill>
                  <a:schemeClr val="tx1"/>
                </a:solidFill>
                <a:latin typeface="Arial" charset="0"/>
                <a:ea typeface="ＭＳ Ｐゴシック" charset="0"/>
              </a:defRPr>
            </a:lvl4pPr>
            <a:lvl5pPr marL="2057400" indent="-228600" defTabSz="509588" eaLnBrk="0" hangingPunct="0">
              <a:tabLst>
                <a:tab pos="1171575" algn="l"/>
                <a:tab pos="11406188" algn="l"/>
              </a:tabLst>
              <a:defRPr sz="8200">
                <a:solidFill>
                  <a:schemeClr val="tx1"/>
                </a:solidFill>
                <a:latin typeface="Arial" charset="0"/>
                <a:ea typeface="ＭＳ Ｐゴシック" charset="0"/>
              </a:defRPr>
            </a:lvl5pPr>
            <a:lvl6pPr marL="25146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6pPr>
            <a:lvl7pPr marL="29718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7pPr>
            <a:lvl8pPr marL="34290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8pPr>
            <a:lvl9pPr marL="38862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9pPr>
          </a:lstStyle>
          <a:p>
            <a:pPr algn="just">
              <a:lnSpc>
                <a:spcPct val="150000"/>
              </a:lnSpc>
              <a:buClr>
                <a:srgbClr val="000000"/>
              </a:buClr>
              <a:buSzPct val="100000"/>
              <a:buFont typeface="Verdana" charset="0"/>
              <a:buNone/>
            </a:pPr>
            <a:endParaRPr lang="pt-BR" sz="2800" dirty="0">
              <a:solidFill>
                <a:srgbClr val="000000"/>
              </a:solidFill>
              <a:latin typeface="+mn-lt"/>
              <a:cs typeface="Helvetica" charset="0"/>
            </a:endParaRPr>
          </a:p>
        </p:txBody>
      </p:sp>
      <p:sp>
        <p:nvSpPr>
          <p:cNvPr id="15365" name="Text Box 4"/>
          <p:cNvSpPr txBox="1">
            <a:spLocks noChangeArrowheads="1"/>
          </p:cNvSpPr>
          <p:nvPr/>
        </p:nvSpPr>
        <p:spPr bwMode="auto">
          <a:xfrm>
            <a:off x="664553" y="27018255"/>
            <a:ext cx="11974512" cy="78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102060" tIns="53071" rIns="102060" bIns="53071">
            <a:spAutoFit/>
          </a:bodyPr>
          <a:lstStyle>
            <a:lvl1pPr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cs typeface="ＭＳ Ｐゴシック" charset="0"/>
              </a:defRPr>
            </a:lvl1pPr>
            <a:lvl2pPr marL="742950" indent="-28575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2pPr>
            <a:lvl3pPr marL="11430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3pPr>
            <a:lvl4pPr marL="16002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4pPr>
            <a:lvl5pPr marL="20574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5pPr>
            <a:lvl6pPr marL="25146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6pPr>
            <a:lvl7pPr marL="29718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7pPr>
            <a:lvl8pPr marL="34290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8pPr>
            <a:lvl9pPr marL="38862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9pPr>
          </a:lstStyle>
          <a:p>
            <a:pPr>
              <a:spcBef>
                <a:spcPts val="2263"/>
              </a:spcBef>
              <a:buClr>
                <a:srgbClr val="000000"/>
              </a:buClr>
              <a:buSzPct val="100000"/>
              <a:buFont typeface="Verdana" charset="0"/>
              <a:buNone/>
            </a:pPr>
            <a:r>
              <a:rPr lang="en-GB" sz="4400" b="1" dirty="0">
                <a:solidFill>
                  <a:srgbClr val="000000"/>
                </a:solidFill>
                <a:latin typeface="Helvetica" charset="0"/>
                <a:cs typeface="Helvetica" charset="0"/>
              </a:rPr>
              <a:t>RESULTADOS</a:t>
            </a:r>
          </a:p>
        </p:txBody>
      </p:sp>
      <p:sp>
        <p:nvSpPr>
          <p:cNvPr id="15366" name="Text Box 7"/>
          <p:cNvSpPr txBox="1">
            <a:spLocks noChangeArrowheads="1"/>
          </p:cNvSpPr>
          <p:nvPr/>
        </p:nvSpPr>
        <p:spPr bwMode="auto">
          <a:xfrm>
            <a:off x="679194" y="28017866"/>
            <a:ext cx="14122656" cy="844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102060" tIns="53071" rIns="102060" bIns="53071"/>
          <a:lstStyle>
            <a:lvl1pPr defTabSz="509588" eaLnBrk="0" hangingPunct="0">
              <a:tabLst>
                <a:tab pos="1171575" algn="l"/>
                <a:tab pos="11406188" algn="l"/>
              </a:tabLst>
              <a:defRPr sz="8200">
                <a:solidFill>
                  <a:schemeClr val="tx1"/>
                </a:solidFill>
                <a:latin typeface="Arial" charset="0"/>
                <a:ea typeface="ＭＳ Ｐゴシック" charset="0"/>
                <a:cs typeface="ＭＳ Ｐゴシック" charset="0"/>
              </a:defRPr>
            </a:lvl1pPr>
            <a:lvl2pPr marL="742950" indent="-285750" defTabSz="509588" eaLnBrk="0" hangingPunct="0">
              <a:tabLst>
                <a:tab pos="1171575" algn="l"/>
                <a:tab pos="11406188" algn="l"/>
              </a:tabLst>
              <a:defRPr sz="8200">
                <a:solidFill>
                  <a:schemeClr val="tx1"/>
                </a:solidFill>
                <a:latin typeface="Arial" charset="0"/>
                <a:ea typeface="ＭＳ Ｐゴシック" charset="0"/>
              </a:defRPr>
            </a:lvl2pPr>
            <a:lvl3pPr marL="1143000" indent="-228600" defTabSz="509588" eaLnBrk="0" hangingPunct="0">
              <a:tabLst>
                <a:tab pos="1171575" algn="l"/>
                <a:tab pos="11406188" algn="l"/>
              </a:tabLst>
              <a:defRPr sz="8200">
                <a:solidFill>
                  <a:schemeClr val="tx1"/>
                </a:solidFill>
                <a:latin typeface="Arial" charset="0"/>
                <a:ea typeface="ＭＳ Ｐゴシック" charset="0"/>
              </a:defRPr>
            </a:lvl3pPr>
            <a:lvl4pPr marL="1600200" indent="-228600" defTabSz="509588" eaLnBrk="0" hangingPunct="0">
              <a:tabLst>
                <a:tab pos="1171575" algn="l"/>
                <a:tab pos="11406188" algn="l"/>
              </a:tabLst>
              <a:defRPr sz="8200">
                <a:solidFill>
                  <a:schemeClr val="tx1"/>
                </a:solidFill>
                <a:latin typeface="Arial" charset="0"/>
                <a:ea typeface="ＭＳ Ｐゴシック" charset="0"/>
              </a:defRPr>
            </a:lvl4pPr>
            <a:lvl5pPr marL="2057400" indent="-228600" defTabSz="509588" eaLnBrk="0" hangingPunct="0">
              <a:tabLst>
                <a:tab pos="1171575" algn="l"/>
                <a:tab pos="11406188" algn="l"/>
              </a:tabLst>
              <a:defRPr sz="8200">
                <a:solidFill>
                  <a:schemeClr val="tx1"/>
                </a:solidFill>
                <a:latin typeface="Arial" charset="0"/>
                <a:ea typeface="ＭＳ Ｐゴシック" charset="0"/>
              </a:defRPr>
            </a:lvl5pPr>
            <a:lvl6pPr marL="25146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6pPr>
            <a:lvl7pPr marL="29718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7pPr>
            <a:lvl8pPr marL="34290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8pPr>
            <a:lvl9pPr marL="38862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9pPr>
          </a:lstStyle>
          <a:p>
            <a:pPr algn="just">
              <a:lnSpc>
                <a:spcPct val="150000"/>
              </a:lnSpc>
              <a:buClr>
                <a:srgbClr val="000000"/>
              </a:buClr>
              <a:buSzPct val="100000"/>
              <a:buFont typeface="Verdana" charset="0"/>
              <a:buNone/>
            </a:pPr>
            <a:r>
              <a:rPr lang="pt-BR" sz="2800" dirty="0" smtClean="0">
                <a:solidFill>
                  <a:srgbClr val="000000"/>
                </a:solidFill>
                <a:latin typeface="+mn-lt"/>
                <a:cs typeface="Helvetica" charset="0"/>
              </a:rPr>
              <a:t>Jogo está em pleno funcionamento, rodando tanto em executável no Windows quanto em qualquer navegador web. Umas das melhorias que poderia se ter em uma futura atualização seria transformar para uma resolução compatível a mobiles e incrementar botões de toque, para que possa jogar em qualquer smartphone, sem falar na criação de APK e de muitos modos de jogo diferentes. </a:t>
            </a:r>
          </a:p>
        </p:txBody>
      </p:sp>
      <p:sp>
        <p:nvSpPr>
          <p:cNvPr id="15367" name="Text Box 4"/>
          <p:cNvSpPr txBox="1">
            <a:spLocks noChangeArrowheads="1"/>
          </p:cNvSpPr>
          <p:nvPr/>
        </p:nvSpPr>
        <p:spPr bwMode="auto">
          <a:xfrm>
            <a:off x="522363" y="9666289"/>
            <a:ext cx="14279487"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102060" tIns="53071" rIns="102060" bIns="53071">
            <a:spAutoFit/>
          </a:bodyPr>
          <a:lstStyle>
            <a:lvl1pPr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cs typeface="ＭＳ Ｐゴシック" charset="0"/>
              </a:defRPr>
            </a:lvl1pPr>
            <a:lvl2pPr marL="742950" indent="-28575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2pPr>
            <a:lvl3pPr marL="11430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3pPr>
            <a:lvl4pPr marL="16002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4pPr>
            <a:lvl5pPr marL="20574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5pPr>
            <a:lvl6pPr marL="25146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6pPr>
            <a:lvl7pPr marL="29718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7pPr>
            <a:lvl8pPr marL="34290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8pPr>
            <a:lvl9pPr marL="38862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9pPr>
          </a:lstStyle>
          <a:p>
            <a:pPr>
              <a:spcBef>
                <a:spcPts val="2263"/>
              </a:spcBef>
              <a:buClr>
                <a:srgbClr val="000000"/>
              </a:buClr>
              <a:buSzPct val="100000"/>
              <a:buFont typeface="Verdana" charset="0"/>
              <a:buNone/>
            </a:pPr>
            <a:r>
              <a:rPr lang="en-GB" sz="4400" b="1" dirty="0">
                <a:solidFill>
                  <a:srgbClr val="000000"/>
                </a:solidFill>
                <a:latin typeface="Helvetica" charset="0"/>
                <a:cs typeface="Helvetica" charset="0"/>
              </a:rPr>
              <a:t>APRESENTAÇÃO</a:t>
            </a:r>
          </a:p>
        </p:txBody>
      </p:sp>
      <p:sp>
        <p:nvSpPr>
          <p:cNvPr id="15369" name="Text Box 4"/>
          <p:cNvSpPr txBox="1">
            <a:spLocks noChangeArrowheads="1"/>
          </p:cNvSpPr>
          <p:nvPr/>
        </p:nvSpPr>
        <p:spPr bwMode="auto">
          <a:xfrm>
            <a:off x="664553" y="17155742"/>
            <a:ext cx="11974513" cy="648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102060" tIns="53071" rIns="102060" bIns="53071">
            <a:spAutoFit/>
          </a:bodyPr>
          <a:lstStyle>
            <a:lvl1pPr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cs typeface="ＭＳ Ｐゴシック" charset="0"/>
              </a:defRPr>
            </a:lvl1pPr>
            <a:lvl2pPr marL="742950" indent="-28575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2pPr>
            <a:lvl3pPr marL="11430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3pPr>
            <a:lvl4pPr marL="16002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4pPr>
            <a:lvl5pPr marL="20574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5pPr>
            <a:lvl6pPr marL="25146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6pPr>
            <a:lvl7pPr marL="29718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7pPr>
            <a:lvl8pPr marL="34290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8pPr>
            <a:lvl9pPr marL="38862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9pPr>
          </a:lstStyle>
          <a:p>
            <a:pPr>
              <a:spcBef>
                <a:spcPts val="2263"/>
              </a:spcBef>
              <a:buClr>
                <a:srgbClr val="000000"/>
              </a:buClr>
              <a:buSzPct val="100000"/>
              <a:buFont typeface="Verdana" charset="0"/>
              <a:buNone/>
            </a:pPr>
            <a:r>
              <a:rPr lang="en-GB" sz="4400" b="1" dirty="0">
                <a:solidFill>
                  <a:srgbClr val="000000"/>
                </a:solidFill>
                <a:latin typeface="Helvetica" charset="0"/>
                <a:cs typeface="Helvetica" charset="0"/>
              </a:rPr>
              <a:t>TELAS E NAVEGAÇÃO</a:t>
            </a:r>
          </a:p>
        </p:txBody>
      </p:sp>
      <p:sp>
        <p:nvSpPr>
          <p:cNvPr id="15370" name="Text Box 4"/>
          <p:cNvSpPr txBox="1">
            <a:spLocks noChangeArrowheads="1"/>
          </p:cNvSpPr>
          <p:nvPr/>
        </p:nvSpPr>
        <p:spPr bwMode="auto">
          <a:xfrm>
            <a:off x="15860713" y="27028851"/>
            <a:ext cx="11974512" cy="78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102060" tIns="53071" rIns="102060" bIns="53071">
            <a:spAutoFit/>
          </a:bodyPr>
          <a:lstStyle>
            <a:lvl1pPr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cs typeface="ＭＳ Ｐゴシック" charset="0"/>
              </a:defRPr>
            </a:lvl1pPr>
            <a:lvl2pPr marL="742950" indent="-28575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2pPr>
            <a:lvl3pPr marL="11430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3pPr>
            <a:lvl4pPr marL="16002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4pPr>
            <a:lvl5pPr marL="2057400" indent="-228600" defTabSz="509588" eaLnBrk="0" hangingPunct="0">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5pPr>
            <a:lvl6pPr marL="25146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6pPr>
            <a:lvl7pPr marL="29718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7pPr>
            <a:lvl8pPr marL="34290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8pPr>
            <a:lvl9pPr marL="3886200" indent="-228600" defTabSz="509588" eaLnBrk="0" fontAlgn="base" hangingPunct="0">
              <a:spcBef>
                <a:spcPct val="0"/>
              </a:spcBef>
              <a:spcAft>
                <a:spcPct val="0"/>
              </a:spcAft>
              <a:tabLst>
                <a:tab pos="0" algn="l"/>
                <a:tab pos="1036638" algn="l"/>
                <a:tab pos="2073275" algn="l"/>
                <a:tab pos="3111500" algn="l"/>
                <a:tab pos="4148138" algn="l"/>
                <a:tab pos="5184775" algn="l"/>
                <a:tab pos="6221413" algn="l"/>
                <a:tab pos="7258050" algn="l"/>
                <a:tab pos="8294688" algn="l"/>
                <a:tab pos="9332913" algn="l"/>
                <a:tab pos="10369550" algn="l"/>
                <a:tab pos="11406188" algn="l"/>
              </a:tabLst>
              <a:defRPr sz="8200">
                <a:solidFill>
                  <a:schemeClr val="tx1"/>
                </a:solidFill>
                <a:latin typeface="Arial" charset="0"/>
                <a:ea typeface="ＭＳ Ｐゴシック" charset="0"/>
              </a:defRPr>
            </a:lvl9pPr>
          </a:lstStyle>
          <a:p>
            <a:pPr>
              <a:spcBef>
                <a:spcPts val="2263"/>
              </a:spcBef>
              <a:buClr>
                <a:srgbClr val="000000"/>
              </a:buClr>
              <a:buSzPct val="100000"/>
              <a:buFont typeface="Verdana" charset="0"/>
              <a:buNone/>
            </a:pPr>
            <a:r>
              <a:rPr lang="en-GB" sz="4400" b="1">
                <a:solidFill>
                  <a:srgbClr val="000000"/>
                </a:solidFill>
                <a:latin typeface="Helvetica" charset="0"/>
                <a:cs typeface="Helvetica" charset="0"/>
              </a:rPr>
              <a:t>REFERÊNCIAS</a:t>
            </a:r>
          </a:p>
        </p:txBody>
      </p:sp>
      <p:sp>
        <p:nvSpPr>
          <p:cNvPr id="15371" name="Text Box 7"/>
          <p:cNvSpPr txBox="1">
            <a:spLocks noChangeArrowheads="1"/>
          </p:cNvSpPr>
          <p:nvPr/>
        </p:nvSpPr>
        <p:spPr bwMode="auto">
          <a:xfrm>
            <a:off x="15860713" y="28069328"/>
            <a:ext cx="11609387"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102060" tIns="53071" rIns="102060" bIns="53071"/>
          <a:lstStyle>
            <a:lvl1pPr defTabSz="509588" eaLnBrk="0" hangingPunct="0">
              <a:tabLst>
                <a:tab pos="1171575" algn="l"/>
                <a:tab pos="11406188" algn="l"/>
              </a:tabLst>
              <a:defRPr sz="8200">
                <a:solidFill>
                  <a:schemeClr val="tx1"/>
                </a:solidFill>
                <a:latin typeface="Arial" charset="0"/>
                <a:ea typeface="ＭＳ Ｐゴシック" charset="0"/>
                <a:cs typeface="ＭＳ Ｐゴシック" charset="0"/>
              </a:defRPr>
            </a:lvl1pPr>
            <a:lvl2pPr marL="742950" indent="-285750" defTabSz="509588" eaLnBrk="0" hangingPunct="0">
              <a:tabLst>
                <a:tab pos="1171575" algn="l"/>
                <a:tab pos="11406188" algn="l"/>
              </a:tabLst>
              <a:defRPr sz="8200">
                <a:solidFill>
                  <a:schemeClr val="tx1"/>
                </a:solidFill>
                <a:latin typeface="Arial" charset="0"/>
                <a:ea typeface="ＭＳ Ｐゴシック" charset="0"/>
              </a:defRPr>
            </a:lvl2pPr>
            <a:lvl3pPr marL="1143000" indent="-228600" defTabSz="509588" eaLnBrk="0" hangingPunct="0">
              <a:tabLst>
                <a:tab pos="1171575" algn="l"/>
                <a:tab pos="11406188" algn="l"/>
              </a:tabLst>
              <a:defRPr sz="8200">
                <a:solidFill>
                  <a:schemeClr val="tx1"/>
                </a:solidFill>
                <a:latin typeface="Arial" charset="0"/>
                <a:ea typeface="ＭＳ Ｐゴシック" charset="0"/>
              </a:defRPr>
            </a:lvl3pPr>
            <a:lvl4pPr marL="1600200" indent="-228600" defTabSz="509588" eaLnBrk="0" hangingPunct="0">
              <a:tabLst>
                <a:tab pos="1171575" algn="l"/>
                <a:tab pos="11406188" algn="l"/>
              </a:tabLst>
              <a:defRPr sz="8200">
                <a:solidFill>
                  <a:schemeClr val="tx1"/>
                </a:solidFill>
                <a:latin typeface="Arial" charset="0"/>
                <a:ea typeface="ＭＳ Ｐゴシック" charset="0"/>
              </a:defRPr>
            </a:lvl4pPr>
            <a:lvl5pPr marL="2057400" indent="-228600" defTabSz="509588" eaLnBrk="0" hangingPunct="0">
              <a:tabLst>
                <a:tab pos="1171575" algn="l"/>
                <a:tab pos="11406188" algn="l"/>
              </a:tabLst>
              <a:defRPr sz="8200">
                <a:solidFill>
                  <a:schemeClr val="tx1"/>
                </a:solidFill>
                <a:latin typeface="Arial" charset="0"/>
                <a:ea typeface="ＭＳ Ｐゴシック" charset="0"/>
              </a:defRPr>
            </a:lvl5pPr>
            <a:lvl6pPr marL="25146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6pPr>
            <a:lvl7pPr marL="29718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7pPr>
            <a:lvl8pPr marL="34290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8pPr>
            <a:lvl9pPr marL="38862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9pPr>
          </a:lstStyle>
          <a:p>
            <a:pPr algn="just">
              <a:lnSpc>
                <a:spcPct val="150000"/>
              </a:lnSpc>
              <a:buClr>
                <a:srgbClr val="000000"/>
              </a:buClr>
              <a:buSzPct val="100000"/>
              <a:buFont typeface="Verdana" charset="0"/>
              <a:buNone/>
            </a:pPr>
            <a:r>
              <a:rPr lang="pt-BR" sz="2800" dirty="0" smtClean="0">
                <a:solidFill>
                  <a:srgbClr val="000000"/>
                </a:solidFill>
                <a:latin typeface="+mn-lt"/>
                <a:cs typeface="Helvetica" charset="0"/>
                <a:hlinkClick r:id="rId3"/>
              </a:rPr>
              <a:t>https://www.piskelapp.com/</a:t>
            </a:r>
          </a:p>
          <a:p>
            <a:pPr algn="just">
              <a:lnSpc>
                <a:spcPct val="150000"/>
              </a:lnSpc>
              <a:buClr>
                <a:srgbClr val="000000"/>
              </a:buClr>
              <a:buSzPct val="100000"/>
              <a:buFont typeface="Verdana" charset="0"/>
              <a:buNone/>
            </a:pPr>
            <a:r>
              <a:rPr lang="pt-BR" sz="2800" dirty="0" smtClean="0">
                <a:solidFill>
                  <a:srgbClr val="000000"/>
                </a:solidFill>
                <a:latin typeface="+mn-lt"/>
                <a:cs typeface="Helvetica" charset="0"/>
                <a:hlinkClick r:id="rId3"/>
              </a:rPr>
              <a:t>https://docs.unity3d.com/Manual/index.html</a:t>
            </a:r>
            <a:endParaRPr lang="pt-BR" sz="2800" dirty="0" smtClean="0">
              <a:solidFill>
                <a:srgbClr val="000000"/>
              </a:solidFill>
              <a:latin typeface="+mn-lt"/>
              <a:cs typeface="Helvetica" charset="0"/>
            </a:endParaRPr>
          </a:p>
          <a:p>
            <a:pPr algn="just">
              <a:lnSpc>
                <a:spcPct val="150000"/>
              </a:lnSpc>
              <a:buClr>
                <a:srgbClr val="000000"/>
              </a:buClr>
              <a:buSzPct val="100000"/>
              <a:buFont typeface="Verdana" charset="0"/>
              <a:buNone/>
            </a:pPr>
            <a:r>
              <a:rPr lang="pt-BR" sz="2800" dirty="0" smtClean="0">
                <a:solidFill>
                  <a:srgbClr val="000000"/>
                </a:solidFill>
                <a:latin typeface="+mn-lt"/>
                <a:cs typeface="Helvetica" charset="0"/>
                <a:hlinkClick r:id="rId4"/>
              </a:rPr>
              <a:t>https://www.youtube.com/watch?v=N7_fRXlrUj4</a:t>
            </a:r>
            <a:endParaRPr lang="pt-BR" sz="2800" dirty="0" smtClean="0">
              <a:solidFill>
                <a:srgbClr val="000000"/>
              </a:solidFill>
              <a:latin typeface="+mn-lt"/>
              <a:cs typeface="Helvetica" charset="0"/>
            </a:endParaRPr>
          </a:p>
          <a:p>
            <a:pPr algn="just">
              <a:lnSpc>
                <a:spcPct val="150000"/>
              </a:lnSpc>
              <a:buClr>
                <a:srgbClr val="000000"/>
              </a:buClr>
              <a:buSzPct val="100000"/>
              <a:buFont typeface="Verdana" charset="0"/>
              <a:buNone/>
            </a:pPr>
            <a:r>
              <a:rPr lang="pt-BR" sz="2800" dirty="0" smtClean="0">
                <a:solidFill>
                  <a:srgbClr val="000000"/>
                </a:solidFill>
                <a:latin typeface="+mn-lt"/>
                <a:cs typeface="Helvetica" charset="0"/>
                <a:hlinkClick r:id="rId5"/>
              </a:rPr>
              <a:t>https://www.youtube.com/watch?v=OhpIKWX1bCU</a:t>
            </a:r>
            <a:endParaRPr lang="pt-BR" sz="2800" dirty="0" smtClean="0">
              <a:solidFill>
                <a:srgbClr val="000000"/>
              </a:solidFill>
              <a:latin typeface="+mn-lt"/>
              <a:cs typeface="Helvetica" charset="0"/>
            </a:endParaRPr>
          </a:p>
          <a:p>
            <a:pPr algn="just">
              <a:lnSpc>
                <a:spcPct val="150000"/>
              </a:lnSpc>
              <a:buClr>
                <a:srgbClr val="000000"/>
              </a:buClr>
              <a:buSzPct val="100000"/>
              <a:buFont typeface="Verdana" charset="0"/>
              <a:buNone/>
            </a:pPr>
            <a:endParaRPr lang="pt-BR" sz="2800" dirty="0">
              <a:solidFill>
                <a:srgbClr val="000000"/>
              </a:solidFill>
              <a:latin typeface="+mn-lt"/>
              <a:cs typeface="Helvetica" charset="0"/>
            </a:endParaRPr>
          </a:p>
        </p:txBody>
      </p:sp>
      <p:sp>
        <p:nvSpPr>
          <p:cNvPr id="15373" name="Text Box 7"/>
          <p:cNvSpPr txBox="1">
            <a:spLocks noChangeArrowheads="1"/>
          </p:cNvSpPr>
          <p:nvPr/>
        </p:nvSpPr>
        <p:spPr bwMode="auto">
          <a:xfrm>
            <a:off x="16076613" y="37822188"/>
            <a:ext cx="12384087" cy="113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102060" tIns="53071" rIns="102060" bIns="53071"/>
          <a:lstStyle>
            <a:lvl1pPr defTabSz="509588" eaLnBrk="0" hangingPunct="0">
              <a:tabLst>
                <a:tab pos="1171575" algn="l"/>
                <a:tab pos="11406188" algn="l"/>
              </a:tabLst>
              <a:defRPr sz="8200">
                <a:solidFill>
                  <a:schemeClr val="tx1"/>
                </a:solidFill>
                <a:latin typeface="Arial" charset="0"/>
                <a:ea typeface="ＭＳ Ｐゴシック" charset="0"/>
                <a:cs typeface="ＭＳ Ｐゴシック" charset="0"/>
              </a:defRPr>
            </a:lvl1pPr>
            <a:lvl2pPr marL="742950" indent="-285750" defTabSz="509588" eaLnBrk="0" hangingPunct="0">
              <a:tabLst>
                <a:tab pos="1171575" algn="l"/>
                <a:tab pos="11406188" algn="l"/>
              </a:tabLst>
              <a:defRPr sz="8200">
                <a:solidFill>
                  <a:schemeClr val="tx1"/>
                </a:solidFill>
                <a:latin typeface="Arial" charset="0"/>
                <a:ea typeface="ＭＳ Ｐゴシック" charset="0"/>
              </a:defRPr>
            </a:lvl2pPr>
            <a:lvl3pPr marL="1143000" indent="-228600" defTabSz="509588" eaLnBrk="0" hangingPunct="0">
              <a:tabLst>
                <a:tab pos="1171575" algn="l"/>
                <a:tab pos="11406188" algn="l"/>
              </a:tabLst>
              <a:defRPr sz="8200">
                <a:solidFill>
                  <a:schemeClr val="tx1"/>
                </a:solidFill>
                <a:latin typeface="Arial" charset="0"/>
                <a:ea typeface="ＭＳ Ｐゴシック" charset="0"/>
              </a:defRPr>
            </a:lvl3pPr>
            <a:lvl4pPr marL="1600200" indent="-228600" defTabSz="509588" eaLnBrk="0" hangingPunct="0">
              <a:tabLst>
                <a:tab pos="1171575" algn="l"/>
                <a:tab pos="11406188" algn="l"/>
              </a:tabLst>
              <a:defRPr sz="8200">
                <a:solidFill>
                  <a:schemeClr val="tx1"/>
                </a:solidFill>
                <a:latin typeface="Arial" charset="0"/>
                <a:ea typeface="ＭＳ Ｐゴシック" charset="0"/>
              </a:defRPr>
            </a:lvl4pPr>
            <a:lvl5pPr marL="2057400" indent="-228600" defTabSz="509588" eaLnBrk="0" hangingPunct="0">
              <a:tabLst>
                <a:tab pos="1171575" algn="l"/>
                <a:tab pos="11406188" algn="l"/>
              </a:tabLst>
              <a:defRPr sz="8200">
                <a:solidFill>
                  <a:schemeClr val="tx1"/>
                </a:solidFill>
                <a:latin typeface="Arial" charset="0"/>
                <a:ea typeface="ＭＳ Ｐゴシック" charset="0"/>
              </a:defRPr>
            </a:lvl5pPr>
            <a:lvl6pPr marL="25146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6pPr>
            <a:lvl7pPr marL="29718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7pPr>
            <a:lvl8pPr marL="34290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8pPr>
            <a:lvl9pPr marL="38862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9pPr>
          </a:lstStyle>
          <a:p>
            <a:pPr algn="just">
              <a:lnSpc>
                <a:spcPct val="150000"/>
              </a:lnSpc>
              <a:buClr>
                <a:srgbClr val="000000"/>
              </a:buClr>
              <a:buSzPct val="100000"/>
              <a:buFont typeface="Verdana" charset="0"/>
              <a:buNone/>
            </a:pPr>
            <a:endParaRPr lang="en-US" sz="2800">
              <a:solidFill>
                <a:srgbClr val="000000"/>
              </a:solidFill>
              <a:latin typeface="Helvetica" charset="0"/>
              <a:cs typeface="Helvetica" charset="0"/>
            </a:endParaRPr>
          </a:p>
        </p:txBody>
      </p:sp>
      <p:sp>
        <p:nvSpPr>
          <p:cNvPr id="15374" name="Rectangle 3"/>
          <p:cNvSpPr>
            <a:spLocks noChangeArrowheads="1"/>
          </p:cNvSpPr>
          <p:nvPr/>
        </p:nvSpPr>
        <p:spPr bwMode="auto">
          <a:xfrm>
            <a:off x="522363" y="449263"/>
            <a:ext cx="29092525" cy="6625407"/>
          </a:xfrm>
          <a:prstGeom prst="rect">
            <a:avLst/>
          </a:prstGeom>
          <a:solidFill>
            <a:schemeClr val="accent1"/>
          </a:solidFill>
          <a:ln w="9525">
            <a:solidFill>
              <a:schemeClr val="tx1"/>
            </a:solidFill>
            <a:round/>
            <a:headEnd/>
            <a:tailEnd/>
          </a:ln>
        </p:spPr>
        <p:txBody>
          <a:bodyPr/>
          <a:lstStyle/>
          <a:p>
            <a:pPr defTabSz="4176713"/>
            <a:r>
              <a:rPr lang="en-US" dirty="0" err="1"/>
              <a:t>Substituir</a:t>
            </a:r>
            <a:r>
              <a:rPr lang="en-US" dirty="0"/>
              <a:t> pela LOGO/BANNER do SOFTWARE</a:t>
            </a:r>
          </a:p>
        </p:txBody>
      </p:sp>
      <p:sp>
        <p:nvSpPr>
          <p:cNvPr id="16" name="Text Box 7"/>
          <p:cNvSpPr txBox="1">
            <a:spLocks noChangeArrowheads="1"/>
          </p:cNvSpPr>
          <p:nvPr/>
        </p:nvSpPr>
        <p:spPr bwMode="auto">
          <a:xfrm>
            <a:off x="16058503" y="10937716"/>
            <a:ext cx="13627100" cy="6264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102060" tIns="53071" rIns="102060" bIns="53071"/>
          <a:lstStyle>
            <a:lvl1pPr defTabSz="509588" eaLnBrk="0" hangingPunct="0">
              <a:tabLst>
                <a:tab pos="1171575" algn="l"/>
                <a:tab pos="11406188" algn="l"/>
              </a:tabLst>
              <a:defRPr sz="8200">
                <a:solidFill>
                  <a:schemeClr val="tx1"/>
                </a:solidFill>
                <a:latin typeface="Arial" charset="0"/>
                <a:ea typeface="ＭＳ Ｐゴシック" charset="0"/>
                <a:cs typeface="ＭＳ Ｐゴシック" charset="0"/>
              </a:defRPr>
            </a:lvl1pPr>
            <a:lvl2pPr marL="742950" indent="-285750" defTabSz="509588" eaLnBrk="0" hangingPunct="0">
              <a:tabLst>
                <a:tab pos="1171575" algn="l"/>
                <a:tab pos="11406188" algn="l"/>
              </a:tabLst>
              <a:defRPr sz="8200">
                <a:solidFill>
                  <a:schemeClr val="tx1"/>
                </a:solidFill>
                <a:latin typeface="Arial" charset="0"/>
                <a:ea typeface="ＭＳ Ｐゴシック" charset="0"/>
              </a:defRPr>
            </a:lvl2pPr>
            <a:lvl3pPr marL="1143000" indent="-228600" defTabSz="509588" eaLnBrk="0" hangingPunct="0">
              <a:tabLst>
                <a:tab pos="1171575" algn="l"/>
                <a:tab pos="11406188" algn="l"/>
              </a:tabLst>
              <a:defRPr sz="8200">
                <a:solidFill>
                  <a:schemeClr val="tx1"/>
                </a:solidFill>
                <a:latin typeface="Arial" charset="0"/>
                <a:ea typeface="ＭＳ Ｐゴシック" charset="0"/>
              </a:defRPr>
            </a:lvl3pPr>
            <a:lvl4pPr marL="1600200" indent="-228600" defTabSz="509588" eaLnBrk="0" hangingPunct="0">
              <a:tabLst>
                <a:tab pos="1171575" algn="l"/>
                <a:tab pos="11406188" algn="l"/>
              </a:tabLst>
              <a:defRPr sz="8200">
                <a:solidFill>
                  <a:schemeClr val="tx1"/>
                </a:solidFill>
                <a:latin typeface="Arial" charset="0"/>
                <a:ea typeface="ＭＳ Ｐゴシック" charset="0"/>
              </a:defRPr>
            </a:lvl4pPr>
            <a:lvl5pPr marL="2057400" indent="-228600" defTabSz="509588" eaLnBrk="0" hangingPunct="0">
              <a:tabLst>
                <a:tab pos="1171575" algn="l"/>
                <a:tab pos="11406188" algn="l"/>
              </a:tabLst>
              <a:defRPr sz="8200">
                <a:solidFill>
                  <a:schemeClr val="tx1"/>
                </a:solidFill>
                <a:latin typeface="Arial" charset="0"/>
                <a:ea typeface="ＭＳ Ｐゴシック" charset="0"/>
              </a:defRPr>
            </a:lvl5pPr>
            <a:lvl6pPr marL="25146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6pPr>
            <a:lvl7pPr marL="29718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7pPr>
            <a:lvl8pPr marL="34290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8pPr>
            <a:lvl9pPr marL="3886200" indent="-228600" defTabSz="509588" eaLnBrk="0" fontAlgn="base" hangingPunct="0">
              <a:spcBef>
                <a:spcPct val="0"/>
              </a:spcBef>
              <a:spcAft>
                <a:spcPct val="0"/>
              </a:spcAft>
              <a:tabLst>
                <a:tab pos="1171575" algn="l"/>
                <a:tab pos="11406188" algn="l"/>
              </a:tabLst>
              <a:defRPr sz="8200">
                <a:solidFill>
                  <a:schemeClr val="tx1"/>
                </a:solidFill>
                <a:latin typeface="Arial" charset="0"/>
                <a:ea typeface="ＭＳ Ｐゴシック" charset="0"/>
              </a:defRPr>
            </a:lvl9pPr>
          </a:lstStyle>
          <a:p>
            <a:pPr>
              <a:lnSpc>
                <a:spcPct val="150000"/>
              </a:lnSpc>
              <a:buClr>
                <a:srgbClr val="000000"/>
              </a:buClr>
              <a:buSzPct val="100000"/>
              <a:buFont typeface="Verdana" charset="0"/>
              <a:buNone/>
            </a:pPr>
            <a:r>
              <a:rPr lang="pt-BR" sz="2800" dirty="0" smtClean="0">
                <a:solidFill>
                  <a:srgbClr val="000000"/>
                </a:solidFill>
                <a:latin typeface="+mn-lt"/>
                <a:cs typeface="Helvetica" charset="0"/>
              </a:rPr>
              <a:t>A </a:t>
            </a:r>
            <a:r>
              <a:rPr lang="pt-BR" sz="2800" dirty="0" err="1" smtClean="0">
                <a:solidFill>
                  <a:srgbClr val="000000"/>
                </a:solidFill>
                <a:latin typeface="+mn-lt"/>
                <a:cs typeface="Helvetica" charset="0"/>
              </a:rPr>
              <a:t>Engine</a:t>
            </a:r>
            <a:r>
              <a:rPr lang="pt-BR" sz="2800" dirty="0" smtClean="0">
                <a:solidFill>
                  <a:srgbClr val="000000"/>
                </a:solidFill>
                <a:latin typeface="+mn-lt"/>
                <a:cs typeface="Helvetica" charset="0"/>
              </a:rPr>
              <a:t> utilizada para a criação deste jogo foi o </a:t>
            </a:r>
            <a:r>
              <a:rPr lang="pt-BR" sz="2800" dirty="0" err="1" smtClean="0">
                <a:solidFill>
                  <a:srgbClr val="000000"/>
                </a:solidFill>
                <a:latin typeface="+mn-lt"/>
                <a:cs typeface="Helvetica" charset="0"/>
              </a:rPr>
              <a:t>Unity</a:t>
            </a:r>
            <a:r>
              <a:rPr lang="pt-BR" sz="2800" dirty="0" smtClean="0">
                <a:solidFill>
                  <a:srgbClr val="000000"/>
                </a:solidFill>
                <a:latin typeface="+mn-lt"/>
                <a:cs typeface="Helvetica" charset="0"/>
              </a:rPr>
              <a:t>.</a:t>
            </a:r>
          </a:p>
          <a:p>
            <a:pPr>
              <a:lnSpc>
                <a:spcPct val="150000"/>
              </a:lnSpc>
              <a:buClr>
                <a:srgbClr val="000000"/>
              </a:buClr>
              <a:buSzPct val="100000"/>
              <a:buFont typeface="Verdana" charset="0"/>
              <a:buNone/>
            </a:pPr>
            <a:r>
              <a:rPr lang="pt-BR" sz="2800" dirty="0" smtClean="0">
                <a:solidFill>
                  <a:srgbClr val="000000"/>
                </a:solidFill>
                <a:latin typeface="+mn-lt"/>
                <a:cs typeface="Helvetica" charset="0"/>
              </a:rPr>
              <a:t>Nos processos de desenvolvimento tentei usar ao máximo o conceito de encapsulamento e herança,  pois muitos dos objetos do jogo compartilhavam e usavam de um mesmo recurso e/ou de métodos .</a:t>
            </a:r>
          </a:p>
          <a:p>
            <a:pPr>
              <a:lnSpc>
                <a:spcPct val="150000"/>
              </a:lnSpc>
              <a:buClr>
                <a:srgbClr val="000000"/>
              </a:buClr>
              <a:buSzPct val="100000"/>
              <a:buFont typeface="Verdana" charset="0"/>
              <a:buNone/>
            </a:pPr>
            <a:r>
              <a:rPr lang="pt-BR" sz="2800" dirty="0" smtClean="0">
                <a:solidFill>
                  <a:srgbClr val="000000"/>
                </a:solidFill>
                <a:latin typeface="+mn-lt"/>
                <a:cs typeface="Helvetica" charset="0"/>
              </a:rPr>
              <a:t>Um dos principais desafios foram a mecânica de melhoria de personagem, por pegar  e alocar elementos em um “banco de dados”, ouve alguns bugs e complicações que gastou-se um certo tempo.</a:t>
            </a:r>
          </a:p>
          <a:p>
            <a:pPr>
              <a:lnSpc>
                <a:spcPct val="150000"/>
              </a:lnSpc>
              <a:buClr>
                <a:srgbClr val="000000"/>
              </a:buClr>
              <a:buSzPct val="100000"/>
              <a:buFont typeface="Verdana" charset="0"/>
              <a:buNone/>
            </a:pPr>
            <a:r>
              <a:rPr lang="pt-BR" sz="2800" dirty="0" smtClean="0">
                <a:solidFill>
                  <a:srgbClr val="000000"/>
                </a:solidFill>
                <a:latin typeface="+mn-lt"/>
                <a:cs typeface="Helvetica" charset="0"/>
              </a:rPr>
              <a:t>E outro grande desafio foram os poderes dos chefões que, por serem únicos, alem do designer deles, também houve a elaboração de seus poderes, onde a criatividade e engenhosidade sobre o script ganharam forças.</a:t>
            </a:r>
          </a:p>
        </p:txBody>
      </p:sp>
      <p:pic>
        <p:nvPicPr>
          <p:cNvPr id="1027" name="Picture 3"/>
          <p:cNvPicPr>
            <a:picLocks noChangeAspect="1" noChangeArrowheads="1"/>
          </p:cNvPicPr>
          <p:nvPr/>
        </p:nvPicPr>
        <p:blipFill>
          <a:blip r:embed="rId6" cstate="print"/>
          <a:srcRect/>
          <a:stretch>
            <a:fillRect/>
          </a:stretch>
        </p:blipFill>
        <p:spPr bwMode="auto">
          <a:xfrm>
            <a:off x="882403" y="18019886"/>
            <a:ext cx="4680520" cy="7992888"/>
          </a:xfrm>
          <a:prstGeom prst="rect">
            <a:avLst/>
          </a:prstGeom>
          <a:noFill/>
          <a:ln w="9525">
            <a:no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a:off x="5778947" y="18019886"/>
            <a:ext cx="5328592" cy="7920880"/>
          </a:xfrm>
          <a:prstGeom prst="rect">
            <a:avLst/>
          </a:prstGeom>
          <a:noFill/>
          <a:ln w="9525">
            <a:noFill/>
            <a:miter lim="800000"/>
            <a:headEnd/>
            <a:tailEnd/>
          </a:ln>
        </p:spPr>
      </p:pic>
      <p:pic>
        <p:nvPicPr>
          <p:cNvPr id="1029" name="Picture 5"/>
          <p:cNvPicPr>
            <a:picLocks noChangeAspect="1" noChangeArrowheads="1"/>
          </p:cNvPicPr>
          <p:nvPr/>
        </p:nvPicPr>
        <p:blipFill>
          <a:blip r:embed="rId8" cstate="print"/>
          <a:srcRect/>
          <a:stretch>
            <a:fillRect/>
          </a:stretch>
        </p:blipFill>
        <p:spPr bwMode="auto">
          <a:xfrm>
            <a:off x="11323563" y="18019886"/>
            <a:ext cx="5400600" cy="7848872"/>
          </a:xfrm>
          <a:prstGeom prst="rect">
            <a:avLst/>
          </a:prstGeom>
          <a:noFill/>
          <a:ln w="9525">
            <a:noFill/>
            <a:miter lim="800000"/>
            <a:headEnd/>
            <a:tailEnd/>
          </a:ln>
        </p:spPr>
      </p:pic>
      <p:pic>
        <p:nvPicPr>
          <p:cNvPr id="1031" name="Picture 7"/>
          <p:cNvPicPr>
            <a:picLocks noChangeAspect="1" noChangeArrowheads="1"/>
          </p:cNvPicPr>
          <p:nvPr/>
        </p:nvPicPr>
        <p:blipFill>
          <a:blip r:embed="rId9" cstate="print"/>
          <a:srcRect/>
          <a:stretch>
            <a:fillRect/>
          </a:stretch>
        </p:blipFill>
        <p:spPr bwMode="auto">
          <a:xfrm>
            <a:off x="17012195" y="18019886"/>
            <a:ext cx="6264696" cy="7848872"/>
          </a:xfrm>
          <a:prstGeom prst="rect">
            <a:avLst/>
          </a:prstGeom>
          <a:noFill/>
          <a:ln w="9525">
            <a:noFill/>
            <a:miter lim="800000"/>
            <a:headEnd/>
            <a:tailEnd/>
          </a:ln>
        </p:spPr>
      </p:pic>
      <p:pic>
        <p:nvPicPr>
          <p:cNvPr id="1032" name="Picture 8" descr="C:\Users\GUILHERME\Desktop\WhatsApp Image 2022-11-22 at 13.54.45.jpeg"/>
          <p:cNvPicPr>
            <a:picLocks noChangeAspect="1" noChangeArrowheads="1"/>
          </p:cNvPicPr>
          <p:nvPr/>
        </p:nvPicPr>
        <p:blipFill>
          <a:blip r:embed="rId10" cstate="print"/>
          <a:srcRect/>
          <a:stretch>
            <a:fillRect/>
          </a:stretch>
        </p:blipFill>
        <p:spPr bwMode="auto">
          <a:xfrm>
            <a:off x="0" y="38686182"/>
            <a:ext cx="30279975" cy="4122343"/>
          </a:xfrm>
          <a:prstGeom prst="rect">
            <a:avLst/>
          </a:prstGeom>
          <a:noFill/>
        </p:spPr>
      </p:pic>
      <p:pic>
        <p:nvPicPr>
          <p:cNvPr id="1034" name="Picture 10"/>
          <p:cNvPicPr>
            <a:picLocks noChangeAspect="1" noChangeArrowheads="1"/>
          </p:cNvPicPr>
          <p:nvPr/>
        </p:nvPicPr>
        <p:blipFill>
          <a:blip r:embed="rId11" cstate="print"/>
          <a:srcRect/>
          <a:stretch>
            <a:fillRect/>
          </a:stretch>
        </p:blipFill>
        <p:spPr bwMode="auto">
          <a:xfrm>
            <a:off x="450355" y="377926"/>
            <a:ext cx="29235248" cy="6768751"/>
          </a:xfrm>
          <a:prstGeom prst="rect">
            <a:avLst/>
          </a:prstGeom>
          <a:noFill/>
          <a:ln w="9525">
            <a:noFill/>
            <a:miter lim="800000"/>
            <a:headEnd/>
            <a:tailEnd/>
          </a:ln>
        </p:spPr>
      </p:pic>
    </p:spTree>
    <p:extLst>
      <p:ext uri="{BB962C8B-B14F-4D97-AF65-F5344CB8AC3E}">
        <p14:creationId xmlns="" xmlns:p14="http://schemas.microsoft.com/office/powerpoint/2010/main" val="3672707194"/>
      </p:ext>
    </p:extLst>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Arial"/>
      </a:majorFont>
      <a:minorFont>
        <a:latin typeface="Arial"/>
        <a:ea typeface=""/>
        <a:cs typeface="Arial"/>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6713" rtl="0" eaLnBrk="1" fontAlgn="base" latinLnBrk="0" hangingPunct="1">
          <a:lnSpc>
            <a:spcPct val="100000"/>
          </a:lnSpc>
          <a:spcBef>
            <a:spcPct val="0"/>
          </a:spcBef>
          <a:spcAft>
            <a:spcPct val="0"/>
          </a:spcAft>
          <a:buClrTx/>
          <a:buSzTx/>
          <a:buFontTx/>
          <a:buNone/>
          <a:tabLst/>
          <a:defRPr kumimoji="0" lang="pt-BR" sz="8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6713" rtl="0" eaLnBrk="1" fontAlgn="base" latinLnBrk="0" hangingPunct="1">
          <a:lnSpc>
            <a:spcPct val="100000"/>
          </a:lnSpc>
          <a:spcBef>
            <a:spcPct val="0"/>
          </a:spcBef>
          <a:spcAft>
            <a:spcPct val="0"/>
          </a:spcAft>
          <a:buClrTx/>
          <a:buSzTx/>
          <a:buFontTx/>
          <a:buNone/>
          <a:tabLst/>
          <a:defRPr kumimoji="0" lang="pt-BR" sz="8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1890</TotalTime>
  <Words>332</Words>
  <Application>Microsoft Office PowerPoint</Application>
  <PresentationFormat>Personalizar</PresentationFormat>
  <Paragraphs>23</Paragraphs>
  <Slides>1</Slides>
  <Notes>1</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Design padrão</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MET1</dc:creator>
  <cp:lastModifiedBy>GUILHERME</cp:lastModifiedBy>
  <cp:revision>80</cp:revision>
  <dcterms:created xsi:type="dcterms:W3CDTF">2010-05-03T11:44:14Z</dcterms:created>
  <dcterms:modified xsi:type="dcterms:W3CDTF">2022-11-24T11:58:32Z</dcterms:modified>
</cp:coreProperties>
</file>