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1" autoAdjust="0"/>
  </p:normalViewPr>
  <p:slideViewPr>
    <p:cSldViewPr>
      <p:cViewPr varScale="1">
        <p:scale>
          <a:sx n="69" d="100"/>
          <a:sy n="69" d="100"/>
        </p:scale>
        <p:origin x="-141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3F4F-0BA0-4B22-9A96-AD8854429484}" type="datetimeFigureOut">
              <a:rPr lang="es-CO" smtClean="0"/>
              <a:t>27/10/2013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6CDB0-5053-4C43-BFFF-CD6EF39701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875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6CDB0-5053-4C43-BFFF-CD6EF39701C7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811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27/10/2013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65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27/10/2013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822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27/10/2013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72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27/10/2013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56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27/10/2013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52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27/10/2013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67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27/10/2013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641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27/10/2013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01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27/10/2013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27/10/2013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79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27/10/2013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14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5191-5304-47B4-B0A3-6FBFCBDFE76C}" type="datetimeFigureOut">
              <a:rPr lang="es-CO" smtClean="0"/>
              <a:t>27/10/2013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64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CuadroTexto"/>
          <p:cNvSpPr txBox="1"/>
          <p:nvPr/>
        </p:nvSpPr>
        <p:spPr>
          <a:xfrm rot="16200000">
            <a:off x="1575688" y="5612906"/>
            <a:ext cx="108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bg1"/>
                </a:solidFill>
              </a:rPr>
              <a:t>Integración</a:t>
            </a:r>
            <a:endParaRPr lang="es-CO" sz="1400" dirty="0">
              <a:solidFill>
                <a:schemeClr val="bg1"/>
              </a:solidFill>
            </a:endParaRPr>
          </a:p>
        </p:txBody>
      </p:sp>
      <p:grpSp>
        <p:nvGrpSpPr>
          <p:cNvPr id="22" name="21 Grupo"/>
          <p:cNvGrpSpPr/>
          <p:nvPr/>
        </p:nvGrpSpPr>
        <p:grpSpPr>
          <a:xfrm>
            <a:off x="807386" y="-173839"/>
            <a:ext cx="7370488" cy="7232955"/>
            <a:chOff x="807386" y="-173839"/>
            <a:chExt cx="7370488" cy="7232955"/>
          </a:xfrm>
        </p:grpSpPr>
        <p:sp>
          <p:nvSpPr>
            <p:cNvPr id="6" name="5 Cilindro"/>
            <p:cNvSpPr/>
            <p:nvPr/>
          </p:nvSpPr>
          <p:spPr>
            <a:xfrm>
              <a:off x="3929402" y="6411044"/>
              <a:ext cx="1584176" cy="64807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Datos</a:t>
              </a:r>
              <a:endParaRPr lang="es-CO" dirty="0"/>
            </a:p>
          </p:txBody>
        </p:sp>
        <p:grpSp>
          <p:nvGrpSpPr>
            <p:cNvPr id="3" name="2 Grupo"/>
            <p:cNvGrpSpPr/>
            <p:nvPr/>
          </p:nvGrpSpPr>
          <p:grpSpPr>
            <a:xfrm>
              <a:off x="833058" y="-173839"/>
              <a:ext cx="7344816" cy="1052736"/>
              <a:chOff x="1259632" y="0"/>
              <a:chExt cx="7344816" cy="1052736"/>
            </a:xfrm>
          </p:grpSpPr>
          <p:sp>
            <p:nvSpPr>
              <p:cNvPr id="4" name="3 Rectángulo"/>
              <p:cNvSpPr/>
              <p:nvPr/>
            </p:nvSpPr>
            <p:spPr>
              <a:xfrm>
                <a:off x="1259632" y="0"/>
                <a:ext cx="7344816" cy="10527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MX" dirty="0" smtClean="0"/>
                  <a:t>Cliente (Navegador Web)</a:t>
                </a:r>
                <a:endParaRPr lang="es-CO" dirty="0"/>
              </a:p>
            </p:txBody>
          </p:sp>
          <p:grpSp>
            <p:nvGrpSpPr>
              <p:cNvPr id="2" name="1 Grupo"/>
              <p:cNvGrpSpPr/>
              <p:nvPr/>
            </p:nvGrpSpPr>
            <p:grpSpPr>
              <a:xfrm>
                <a:off x="3851920" y="161910"/>
                <a:ext cx="4536504" cy="746810"/>
                <a:chOff x="3851920" y="161910"/>
                <a:chExt cx="4536504" cy="746810"/>
              </a:xfrm>
            </p:grpSpPr>
            <p:sp>
              <p:nvSpPr>
                <p:cNvPr id="43" name="42 Rectángulo"/>
                <p:cNvSpPr/>
                <p:nvPr/>
              </p:nvSpPr>
              <p:spPr>
                <a:xfrm>
                  <a:off x="6228184" y="161911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err="1" smtClean="0"/>
                    <a:t>JQuery</a:t>
                  </a:r>
                  <a:endParaRPr lang="es-CO" dirty="0"/>
                </a:p>
              </p:txBody>
            </p:sp>
            <p:sp>
              <p:nvSpPr>
                <p:cNvPr id="44" name="43 Rectángulo"/>
                <p:cNvSpPr/>
                <p:nvPr/>
              </p:nvSpPr>
              <p:spPr>
                <a:xfrm>
                  <a:off x="6228184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HTML</a:t>
                  </a:r>
                  <a:endParaRPr lang="es-CO" dirty="0"/>
                </a:p>
              </p:txBody>
            </p:sp>
            <p:sp>
              <p:nvSpPr>
                <p:cNvPr id="45" name="44 Rectángulo"/>
                <p:cNvSpPr/>
                <p:nvPr/>
              </p:nvSpPr>
              <p:spPr>
                <a:xfrm>
                  <a:off x="5076056" y="161911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CSS</a:t>
                  </a:r>
                  <a:endParaRPr lang="es-CO" dirty="0"/>
                </a:p>
              </p:txBody>
            </p:sp>
            <p:sp>
              <p:nvSpPr>
                <p:cNvPr id="46" name="45 Rectángulo"/>
                <p:cNvSpPr/>
                <p:nvPr/>
              </p:nvSpPr>
              <p:spPr>
                <a:xfrm>
                  <a:off x="5076056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600" dirty="0" smtClean="0"/>
                    <a:t>JavaScript</a:t>
                  </a:r>
                  <a:endParaRPr lang="es-CO" sz="1600" dirty="0"/>
                </a:p>
              </p:txBody>
            </p:sp>
            <p:sp>
              <p:nvSpPr>
                <p:cNvPr id="47" name="46 Rectángulo"/>
                <p:cNvSpPr/>
                <p:nvPr/>
              </p:nvSpPr>
              <p:spPr>
                <a:xfrm>
                  <a:off x="3851920" y="161910"/>
                  <a:ext cx="1080120" cy="7468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err="1" smtClean="0"/>
                    <a:t>mxGraph</a:t>
                  </a:r>
                  <a:r>
                    <a:rPr lang="es-MX" dirty="0" smtClean="0"/>
                    <a:t> </a:t>
                  </a:r>
                  <a:r>
                    <a:rPr lang="es-MX" dirty="0" err="1" smtClean="0"/>
                    <a:t>Client</a:t>
                  </a:r>
                  <a:endParaRPr lang="es-CO" dirty="0"/>
                </a:p>
              </p:txBody>
            </p:sp>
            <p:sp>
              <p:nvSpPr>
                <p:cNvPr id="50" name="49 Rectángulo"/>
                <p:cNvSpPr/>
                <p:nvPr/>
              </p:nvSpPr>
              <p:spPr>
                <a:xfrm>
                  <a:off x="7380312" y="161910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XML</a:t>
                  </a:r>
                  <a:endParaRPr lang="es-CO" dirty="0"/>
                </a:p>
              </p:txBody>
            </p:sp>
            <p:sp>
              <p:nvSpPr>
                <p:cNvPr id="51" name="50 Rectángulo"/>
                <p:cNvSpPr/>
                <p:nvPr/>
              </p:nvSpPr>
              <p:spPr>
                <a:xfrm>
                  <a:off x="7380312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SVG</a:t>
                  </a:r>
                  <a:endParaRPr lang="es-CO" dirty="0"/>
                </a:p>
              </p:txBody>
            </p:sp>
          </p:grpSp>
        </p:grpSp>
        <p:grpSp>
          <p:nvGrpSpPr>
            <p:cNvPr id="15" name="14 Grupo"/>
            <p:cNvGrpSpPr/>
            <p:nvPr/>
          </p:nvGrpSpPr>
          <p:grpSpPr>
            <a:xfrm>
              <a:off x="807386" y="1100004"/>
              <a:ext cx="7370487" cy="5185093"/>
              <a:chOff x="-6060364" y="1050671"/>
              <a:chExt cx="7370487" cy="5185093"/>
            </a:xfrm>
          </p:grpSpPr>
          <p:sp>
            <p:nvSpPr>
              <p:cNvPr id="5" name="4 Rectángulo"/>
              <p:cNvSpPr/>
              <p:nvPr/>
            </p:nvSpPr>
            <p:spPr>
              <a:xfrm>
                <a:off x="-6060364" y="1050671"/>
                <a:ext cx="7370487" cy="518509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49" name="48 Rectángulo"/>
              <p:cNvSpPr/>
              <p:nvPr/>
            </p:nvSpPr>
            <p:spPr>
              <a:xfrm rot="16200000">
                <a:off x="-1547129" y="3421850"/>
                <a:ext cx="4896548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/>
                  <a:t>Seguridad</a:t>
                </a:r>
                <a:endParaRPr lang="es-CO" dirty="0"/>
              </a:p>
            </p:txBody>
          </p:sp>
          <p:sp>
            <p:nvSpPr>
              <p:cNvPr id="10" name="9 CuadroTexto"/>
              <p:cNvSpPr txBox="1"/>
              <p:nvPr/>
            </p:nvSpPr>
            <p:spPr>
              <a:xfrm rot="16200000">
                <a:off x="-7307648" y="3191377"/>
                <a:ext cx="3219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/>
                  <a:t>Servidor de Aplicaciones (J2EE)</a:t>
                </a:r>
                <a:endParaRPr lang="es-CO" dirty="0"/>
              </a:p>
            </p:txBody>
          </p:sp>
          <p:grpSp>
            <p:nvGrpSpPr>
              <p:cNvPr id="58" name="57 Grupo"/>
              <p:cNvGrpSpPr/>
              <p:nvPr/>
            </p:nvGrpSpPr>
            <p:grpSpPr>
              <a:xfrm>
                <a:off x="-5329999" y="1189601"/>
                <a:ext cx="5848035" cy="2160368"/>
                <a:chOff x="-736989" y="1412773"/>
                <a:chExt cx="5848035" cy="2160368"/>
              </a:xfrm>
            </p:grpSpPr>
            <p:sp>
              <p:nvSpPr>
                <p:cNvPr id="8" name="7 Rectángulo"/>
                <p:cNvSpPr/>
                <p:nvPr/>
              </p:nvSpPr>
              <p:spPr>
                <a:xfrm>
                  <a:off x="-721602" y="1412773"/>
                  <a:ext cx="5832648" cy="216036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" name="10 CuadroTexto"/>
                <p:cNvSpPr txBox="1"/>
                <p:nvPr/>
              </p:nvSpPr>
              <p:spPr>
                <a:xfrm rot="16200000">
                  <a:off x="-1544019" y="2314192"/>
                  <a:ext cx="19218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400" dirty="0" smtClean="0">
                      <a:solidFill>
                        <a:schemeClr val="bg1"/>
                      </a:solidFill>
                    </a:rPr>
                    <a:t>Presentación y Control</a:t>
                  </a:r>
                  <a:endParaRPr lang="es-CO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5" name="34 Grupo"/>
                <p:cNvGrpSpPr/>
                <p:nvPr/>
              </p:nvGrpSpPr>
              <p:grpSpPr>
                <a:xfrm>
                  <a:off x="-303854" y="1629311"/>
                  <a:ext cx="3456384" cy="1260140"/>
                  <a:chOff x="2411760" y="1520788"/>
                  <a:chExt cx="3456384" cy="1260140"/>
                </a:xfrm>
              </p:grpSpPr>
              <p:sp>
                <p:nvSpPr>
                  <p:cNvPr id="16" name="15 Rectángulo redondeado"/>
                  <p:cNvSpPr/>
                  <p:nvPr/>
                </p:nvSpPr>
                <p:spPr>
                  <a:xfrm>
                    <a:off x="2411760" y="1520788"/>
                    <a:ext cx="3456384" cy="1260140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JSF</a:t>
                    </a:r>
                    <a:endParaRPr lang="es-CO" dirty="0"/>
                  </a:p>
                </p:txBody>
              </p:sp>
              <p:sp>
                <p:nvSpPr>
                  <p:cNvPr id="17" name="16 Rectángulo redondeado"/>
                  <p:cNvSpPr/>
                  <p:nvPr/>
                </p:nvSpPr>
                <p:spPr>
                  <a:xfrm>
                    <a:off x="2707120" y="1674799"/>
                    <a:ext cx="2952328" cy="288032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PrimeFaces</a:t>
                    </a:r>
                    <a:endParaRPr lang="es-CO" dirty="0"/>
                  </a:p>
                </p:txBody>
              </p:sp>
              <p:sp>
                <p:nvSpPr>
                  <p:cNvPr id="18" name="17 Rectángulo redondeado"/>
                  <p:cNvSpPr/>
                  <p:nvPr/>
                </p:nvSpPr>
                <p:spPr>
                  <a:xfrm>
                    <a:off x="2707120" y="2348880"/>
                    <a:ext cx="2952328" cy="288032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Facelets</a:t>
                    </a:r>
                    <a:endParaRPr lang="es-MX" dirty="0" smtClean="0"/>
                  </a:p>
                </p:txBody>
              </p:sp>
            </p:grpSp>
            <p:sp>
              <p:nvSpPr>
                <p:cNvPr id="20" name="19 Rectángulo"/>
                <p:cNvSpPr/>
                <p:nvPr/>
              </p:nvSpPr>
              <p:spPr>
                <a:xfrm>
                  <a:off x="-303854" y="2997463"/>
                  <a:ext cx="3465146" cy="38216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Controlador Java Server Faces</a:t>
                  </a:r>
                  <a:endParaRPr lang="es-CO" dirty="0"/>
                </a:p>
              </p:txBody>
            </p:sp>
            <p:grpSp>
              <p:nvGrpSpPr>
                <p:cNvPr id="57" name="56 Grupo"/>
                <p:cNvGrpSpPr/>
                <p:nvPr/>
              </p:nvGrpSpPr>
              <p:grpSpPr>
                <a:xfrm>
                  <a:off x="3310846" y="1629311"/>
                  <a:ext cx="1663802" cy="1764196"/>
                  <a:chOff x="3310846" y="1629311"/>
                  <a:chExt cx="1663802" cy="1764196"/>
                </a:xfrm>
              </p:grpSpPr>
              <p:sp>
                <p:nvSpPr>
                  <p:cNvPr id="19" name="18 Rectángulo"/>
                  <p:cNvSpPr/>
                  <p:nvPr/>
                </p:nvSpPr>
                <p:spPr>
                  <a:xfrm>
                    <a:off x="3310846" y="1629311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XHTML</a:t>
                    </a:r>
                    <a:endParaRPr lang="es-CO" dirty="0"/>
                  </a:p>
                </p:txBody>
              </p:sp>
              <p:sp>
                <p:nvSpPr>
                  <p:cNvPr id="23" name="22 Rectángulo"/>
                  <p:cNvSpPr/>
                  <p:nvPr/>
                </p:nvSpPr>
                <p:spPr>
                  <a:xfrm>
                    <a:off x="3310846" y="2061359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XML </a:t>
                    </a:r>
                    <a:r>
                      <a:rPr lang="es-MX" dirty="0" err="1" smtClean="0"/>
                      <a:t>Parser</a:t>
                    </a:r>
                    <a:endParaRPr lang="es-CO" dirty="0"/>
                  </a:p>
                </p:txBody>
              </p:sp>
              <p:sp>
                <p:nvSpPr>
                  <p:cNvPr id="24" name="23 Rectángulo"/>
                  <p:cNvSpPr/>
                  <p:nvPr/>
                </p:nvSpPr>
                <p:spPr>
                  <a:xfrm>
                    <a:off x="3318464" y="2997463"/>
                    <a:ext cx="1656184" cy="39604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Servlets</a:t>
                    </a:r>
                    <a:endParaRPr lang="es-CO" dirty="0"/>
                  </a:p>
                </p:txBody>
              </p:sp>
              <p:sp>
                <p:nvSpPr>
                  <p:cNvPr id="42" name="41 Rectángulo"/>
                  <p:cNvSpPr/>
                  <p:nvPr/>
                </p:nvSpPr>
                <p:spPr>
                  <a:xfrm>
                    <a:off x="3310846" y="2529411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FileUpload</a:t>
                    </a:r>
                    <a:endParaRPr lang="es-CO" dirty="0"/>
                  </a:p>
                </p:txBody>
              </p:sp>
            </p:grpSp>
          </p:grpSp>
          <p:grpSp>
            <p:nvGrpSpPr>
              <p:cNvPr id="14" name="13 Grupo"/>
              <p:cNvGrpSpPr/>
              <p:nvPr/>
            </p:nvGrpSpPr>
            <p:grpSpPr>
              <a:xfrm>
                <a:off x="-5314612" y="3381303"/>
                <a:ext cx="5832648" cy="2763412"/>
                <a:chOff x="-5314612" y="3381303"/>
                <a:chExt cx="5832648" cy="2763412"/>
              </a:xfrm>
            </p:grpSpPr>
            <p:sp>
              <p:nvSpPr>
                <p:cNvPr id="9" name="8 Rectángulo"/>
                <p:cNvSpPr/>
                <p:nvPr/>
              </p:nvSpPr>
              <p:spPr>
                <a:xfrm>
                  <a:off x="-5314612" y="3448051"/>
                  <a:ext cx="5832648" cy="263809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grpSp>
              <p:nvGrpSpPr>
                <p:cNvPr id="40" name="39 Grupo"/>
                <p:cNvGrpSpPr/>
                <p:nvPr/>
              </p:nvGrpSpPr>
              <p:grpSpPr>
                <a:xfrm>
                  <a:off x="-3990133" y="5366068"/>
                  <a:ext cx="3284033" cy="504056"/>
                  <a:chOff x="3304191" y="5228689"/>
                  <a:chExt cx="3284033" cy="504056"/>
                </a:xfrm>
              </p:grpSpPr>
              <p:sp>
                <p:nvSpPr>
                  <p:cNvPr id="29" name="28 Rectángulo"/>
                  <p:cNvSpPr/>
                  <p:nvPr/>
                </p:nvSpPr>
                <p:spPr>
                  <a:xfrm>
                    <a:off x="3304191" y="5228689"/>
                    <a:ext cx="1314146" cy="504056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JPA</a:t>
                    </a:r>
                    <a:endParaRPr lang="es-CO" dirty="0"/>
                  </a:p>
                </p:txBody>
              </p:sp>
              <p:sp>
                <p:nvSpPr>
                  <p:cNvPr id="30" name="29 Rectángulo"/>
                  <p:cNvSpPr/>
                  <p:nvPr/>
                </p:nvSpPr>
                <p:spPr>
                  <a:xfrm>
                    <a:off x="5184068" y="5228689"/>
                    <a:ext cx="1404156" cy="504056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JDBC</a:t>
                    </a:r>
                    <a:endParaRPr lang="es-CO" dirty="0"/>
                  </a:p>
                </p:txBody>
              </p:sp>
            </p:grpSp>
            <p:grpSp>
              <p:nvGrpSpPr>
                <p:cNvPr id="39" name="38 Grupo"/>
                <p:cNvGrpSpPr/>
                <p:nvPr/>
              </p:nvGrpSpPr>
              <p:grpSpPr>
                <a:xfrm>
                  <a:off x="-4896864" y="3661704"/>
                  <a:ext cx="5184576" cy="1207457"/>
                  <a:chOff x="2397460" y="3596333"/>
                  <a:chExt cx="5184576" cy="1207457"/>
                </a:xfrm>
              </p:grpSpPr>
              <p:sp>
                <p:nvSpPr>
                  <p:cNvPr id="31" name="30 Rectángulo"/>
                  <p:cNvSpPr/>
                  <p:nvPr/>
                </p:nvSpPr>
                <p:spPr>
                  <a:xfrm>
                    <a:off x="2397460" y="3601294"/>
                    <a:ext cx="1641884" cy="37574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err="1" smtClean="0"/>
                      <a:t>JavaMail</a:t>
                    </a:r>
                    <a:endParaRPr lang="es-CO" sz="1600" dirty="0"/>
                  </a:p>
                </p:txBody>
              </p:sp>
              <p:sp>
                <p:nvSpPr>
                  <p:cNvPr id="32" name="31 Rectángulo"/>
                  <p:cNvSpPr/>
                  <p:nvPr/>
                </p:nvSpPr>
                <p:spPr>
                  <a:xfrm>
                    <a:off x="2397460" y="4091930"/>
                    <a:ext cx="5184576" cy="7118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Enterprise Java </a:t>
                    </a:r>
                    <a:r>
                      <a:rPr lang="es-MX" dirty="0" err="1" smtClean="0"/>
                      <a:t>Beans</a:t>
                    </a:r>
                    <a:endParaRPr lang="es-CO" dirty="0"/>
                  </a:p>
                </p:txBody>
              </p:sp>
              <p:sp>
                <p:nvSpPr>
                  <p:cNvPr id="33" name="32 Rectángulo"/>
                  <p:cNvSpPr/>
                  <p:nvPr/>
                </p:nvSpPr>
                <p:spPr>
                  <a:xfrm>
                    <a:off x="5940152" y="3601294"/>
                    <a:ext cx="1641884" cy="38566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smtClean="0"/>
                      <a:t>Eclipse UML2</a:t>
                    </a:r>
                    <a:endParaRPr lang="es-CO" sz="1600" dirty="0"/>
                  </a:p>
                </p:txBody>
              </p:sp>
              <p:sp>
                <p:nvSpPr>
                  <p:cNvPr id="34" name="33 Rectángulo"/>
                  <p:cNvSpPr/>
                  <p:nvPr/>
                </p:nvSpPr>
                <p:spPr>
                  <a:xfrm>
                    <a:off x="4168984" y="3596333"/>
                    <a:ext cx="1641884" cy="38566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err="1" smtClean="0"/>
                      <a:t>mxGraph</a:t>
                    </a:r>
                    <a:r>
                      <a:rPr lang="es-MX" sz="1600" dirty="0" smtClean="0"/>
                      <a:t> </a:t>
                    </a:r>
                    <a:r>
                      <a:rPr lang="es-MX" sz="1600" dirty="0" err="1" smtClean="0"/>
                      <a:t>Core</a:t>
                    </a:r>
                    <a:endParaRPr lang="es-CO" sz="1600" dirty="0"/>
                  </a:p>
                </p:txBody>
              </p:sp>
            </p:grpSp>
            <p:sp>
              <p:nvSpPr>
                <p:cNvPr id="48" name="47 CuadroTexto"/>
                <p:cNvSpPr txBox="1"/>
                <p:nvPr/>
              </p:nvSpPr>
              <p:spPr>
                <a:xfrm rot="16200000">
                  <a:off x="-5938561" y="4007347"/>
                  <a:ext cx="15598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400" dirty="0" smtClean="0">
                      <a:solidFill>
                        <a:schemeClr val="bg1"/>
                      </a:solidFill>
                    </a:rPr>
                    <a:t>Lógica de negocio</a:t>
                  </a:r>
                  <a:endParaRPr lang="es-CO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51 CuadroTexto"/>
                <p:cNvSpPr txBox="1"/>
                <p:nvPr/>
              </p:nvSpPr>
              <p:spPr>
                <a:xfrm rot="16200000">
                  <a:off x="-5735970" y="5411390"/>
                  <a:ext cx="11588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400" dirty="0" smtClean="0">
                      <a:solidFill>
                        <a:schemeClr val="bg1"/>
                      </a:solidFill>
                    </a:rPr>
                    <a:t>Integración</a:t>
                  </a:r>
                  <a:endParaRPr lang="es-CO" sz="14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6" name="25 Conector recto"/>
                <p:cNvCxnSpPr/>
                <p:nvPr/>
              </p:nvCxnSpPr>
              <p:spPr>
                <a:xfrm>
                  <a:off x="-5077072" y="5013176"/>
                  <a:ext cx="5522461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3997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4 Grupo"/>
          <p:cNvGrpSpPr/>
          <p:nvPr/>
        </p:nvGrpSpPr>
        <p:grpSpPr>
          <a:xfrm>
            <a:off x="1187624" y="1052736"/>
            <a:ext cx="6120680" cy="4392488"/>
            <a:chOff x="1187624" y="1052736"/>
            <a:chExt cx="6120680" cy="4392488"/>
          </a:xfrm>
        </p:grpSpPr>
        <p:sp>
          <p:nvSpPr>
            <p:cNvPr id="2" name="1 Rectángulo redondeado"/>
            <p:cNvSpPr/>
            <p:nvPr/>
          </p:nvSpPr>
          <p:spPr>
            <a:xfrm>
              <a:off x="1187624" y="1052736"/>
              <a:ext cx="6120680" cy="4392488"/>
            </a:xfrm>
            <a:prstGeom prst="roundRect">
              <a:avLst>
                <a:gd name="adj" fmla="val 394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</a:t>
              </a:r>
              <a:endParaRPr lang="es-CO" dirty="0"/>
            </a:p>
          </p:txBody>
        </p:sp>
        <p:sp>
          <p:nvSpPr>
            <p:cNvPr id="3" name="2 Elipse"/>
            <p:cNvSpPr/>
            <p:nvPr/>
          </p:nvSpPr>
          <p:spPr>
            <a:xfrm>
              <a:off x="1386136" y="1463204"/>
              <a:ext cx="2681808" cy="122413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CLASSModelerEJB</a:t>
              </a:r>
              <a:endParaRPr lang="es-CO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572000" y="1509998"/>
              <a:ext cx="2376264" cy="11305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CLASSModelerWeb</a:t>
              </a:r>
              <a:endParaRPr lang="es-CO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2951820" y="3789040"/>
              <a:ext cx="2808312" cy="122413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CLASSModelerTest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368521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4 Grupo"/>
          <p:cNvGrpSpPr/>
          <p:nvPr/>
        </p:nvGrpSpPr>
        <p:grpSpPr>
          <a:xfrm>
            <a:off x="-2723256" y="1685998"/>
            <a:ext cx="5976664" cy="4073098"/>
            <a:chOff x="971600" y="1052736"/>
            <a:chExt cx="5976664" cy="4073098"/>
          </a:xfrm>
        </p:grpSpPr>
        <p:sp>
          <p:nvSpPr>
            <p:cNvPr id="12" name="11 Rectángulo"/>
            <p:cNvSpPr/>
            <p:nvPr/>
          </p:nvSpPr>
          <p:spPr>
            <a:xfrm>
              <a:off x="971600" y="1052736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content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3157084" y="4756502"/>
              <a:ext cx="160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common.xhtml</a:t>
              </a:r>
              <a:endParaRPr lang="es-CO" dirty="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971600" y="4005064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4067944" y="1685998"/>
            <a:ext cx="5976664" cy="4073098"/>
            <a:chOff x="7122368" y="569005"/>
            <a:chExt cx="5976664" cy="4073098"/>
          </a:xfrm>
        </p:grpSpPr>
        <p:sp>
          <p:nvSpPr>
            <p:cNvPr id="17" name="16 Rectángulo"/>
            <p:cNvSpPr/>
            <p:nvPr/>
          </p:nvSpPr>
          <p:spPr>
            <a:xfrm>
              <a:off x="7122368" y="569005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9307852" y="4272771"/>
              <a:ext cx="1337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portal.xhtml</a:t>
              </a:r>
              <a:endParaRPr lang="es-CO" dirty="0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7122368" y="3521333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596336" y="692695"/>
              <a:ext cx="5112568" cy="28286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(center)</a:t>
              </a:r>
              <a:endParaRPr lang="es-CO" dirty="0"/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7596336" y="692695"/>
              <a:ext cx="5112568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header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sp>
        <p:nvSpPr>
          <p:cNvPr id="23" name="22 Flecha izquierda"/>
          <p:cNvSpPr/>
          <p:nvPr/>
        </p:nvSpPr>
        <p:spPr>
          <a:xfrm>
            <a:off x="3568552" y="3355102"/>
            <a:ext cx="288032" cy="26219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598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Flecha izquierda"/>
          <p:cNvSpPr/>
          <p:nvPr/>
        </p:nvSpPr>
        <p:spPr>
          <a:xfrm>
            <a:off x="6732240" y="1461946"/>
            <a:ext cx="288032" cy="26219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30 Flecha izquierda"/>
          <p:cNvSpPr/>
          <p:nvPr/>
        </p:nvSpPr>
        <p:spPr>
          <a:xfrm>
            <a:off x="6732240" y="5483984"/>
            <a:ext cx="288032" cy="26219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4" name="23 Grupo"/>
          <p:cNvGrpSpPr/>
          <p:nvPr/>
        </p:nvGrpSpPr>
        <p:grpSpPr>
          <a:xfrm>
            <a:off x="319056" y="-350551"/>
            <a:ext cx="5976664" cy="4073098"/>
            <a:chOff x="971600" y="1052736"/>
            <a:chExt cx="5976664" cy="4073098"/>
          </a:xfrm>
        </p:grpSpPr>
        <p:sp>
          <p:nvSpPr>
            <p:cNvPr id="32" name="31 Rectángulo"/>
            <p:cNvSpPr/>
            <p:nvPr/>
          </p:nvSpPr>
          <p:spPr>
            <a:xfrm>
              <a:off x="971600" y="1052736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content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3157084" y="4756502"/>
              <a:ext cx="160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common.xhtml</a:t>
              </a:r>
              <a:endParaRPr lang="es-CO" dirty="0"/>
            </a:p>
          </p:txBody>
        </p:sp>
        <p:sp>
          <p:nvSpPr>
            <p:cNvPr id="34" name="33 Rectángulo"/>
            <p:cNvSpPr/>
            <p:nvPr/>
          </p:nvSpPr>
          <p:spPr>
            <a:xfrm>
              <a:off x="971600" y="4005064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319056" y="4077072"/>
            <a:ext cx="5976664" cy="4073098"/>
            <a:chOff x="7122368" y="569005"/>
            <a:chExt cx="5976664" cy="4073098"/>
          </a:xfrm>
        </p:grpSpPr>
        <p:sp>
          <p:nvSpPr>
            <p:cNvPr id="36" name="35 Rectángulo"/>
            <p:cNvSpPr/>
            <p:nvPr/>
          </p:nvSpPr>
          <p:spPr>
            <a:xfrm>
              <a:off x="7122368" y="569005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9307852" y="4272771"/>
              <a:ext cx="1337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portal.xhtml</a:t>
              </a:r>
              <a:endParaRPr lang="es-CO" dirty="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7122368" y="3521333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7596336" y="692695"/>
              <a:ext cx="5112568" cy="28286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(center)</a:t>
              </a:r>
              <a:endParaRPr lang="es-CO" dirty="0"/>
            </a:p>
          </p:txBody>
        </p:sp>
        <p:sp>
          <p:nvSpPr>
            <p:cNvPr id="40" name="39 Rectángulo"/>
            <p:cNvSpPr/>
            <p:nvPr/>
          </p:nvSpPr>
          <p:spPr>
            <a:xfrm>
              <a:off x="7596336" y="692695"/>
              <a:ext cx="5112568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header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7457628" y="-350551"/>
            <a:ext cx="6019678" cy="4073098"/>
            <a:chOff x="7457628" y="-350551"/>
            <a:chExt cx="6019678" cy="4073098"/>
          </a:xfrm>
        </p:grpSpPr>
        <p:sp>
          <p:nvSpPr>
            <p:cNvPr id="27" name="26 CuadroTexto"/>
            <p:cNvSpPr txBox="1"/>
            <p:nvPr/>
          </p:nvSpPr>
          <p:spPr>
            <a:xfrm>
              <a:off x="9643112" y="3353215"/>
              <a:ext cx="155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designer.xhtml</a:t>
              </a:r>
              <a:endParaRPr lang="es-CO" dirty="0"/>
            </a:p>
          </p:txBody>
        </p:sp>
        <p:grpSp>
          <p:nvGrpSpPr>
            <p:cNvPr id="3" name="2 Grupo"/>
            <p:cNvGrpSpPr/>
            <p:nvPr/>
          </p:nvGrpSpPr>
          <p:grpSpPr>
            <a:xfrm>
              <a:off x="7457628" y="-350551"/>
              <a:ext cx="6019678" cy="3600400"/>
              <a:chOff x="8028384" y="-350551"/>
              <a:chExt cx="6019678" cy="3600400"/>
            </a:xfrm>
          </p:grpSpPr>
          <p:sp>
            <p:nvSpPr>
              <p:cNvPr id="26" name="25 Rectángulo"/>
              <p:cNvSpPr/>
              <p:nvPr/>
            </p:nvSpPr>
            <p:spPr>
              <a:xfrm>
                <a:off x="8028384" y="-350551"/>
                <a:ext cx="5976664" cy="3600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8" name="27 Rectángulo"/>
              <p:cNvSpPr/>
              <p:nvPr/>
            </p:nvSpPr>
            <p:spPr>
              <a:xfrm>
                <a:off x="8028384" y="2601777"/>
                <a:ext cx="5976664" cy="64807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</a:t>
                </a:r>
                <a:r>
                  <a:rPr lang="es-CO" dirty="0" err="1" smtClean="0"/>
                  <a:t>footer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29" name="28 Rectángulo"/>
              <p:cNvSpPr/>
              <p:nvPr/>
            </p:nvSpPr>
            <p:spPr>
              <a:xfrm>
                <a:off x="8028384" y="225514"/>
                <a:ext cx="5953196" cy="23762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(center)</a:t>
                </a:r>
                <a:endParaRPr lang="es-CO" dirty="0"/>
              </a:p>
            </p:txBody>
          </p:sp>
          <p:sp>
            <p:nvSpPr>
              <p:cNvPr id="30" name="29 Rectángulo"/>
              <p:cNvSpPr/>
              <p:nvPr/>
            </p:nvSpPr>
            <p:spPr>
              <a:xfrm>
                <a:off x="8028384" y="-350550"/>
                <a:ext cx="5953196" cy="2880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</a:t>
                </a:r>
                <a:r>
                  <a:rPr lang="es-CO" dirty="0" err="1" smtClean="0"/>
                  <a:t>menu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47" name="46 Rectángulo"/>
              <p:cNvSpPr/>
              <p:nvPr/>
            </p:nvSpPr>
            <p:spPr>
              <a:xfrm>
                <a:off x="8892480" y="225514"/>
                <a:ext cx="4464496" cy="23762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(center)</a:t>
                </a:r>
                <a:endParaRPr lang="es-CO" dirty="0"/>
              </a:p>
            </p:txBody>
          </p:sp>
          <p:sp>
            <p:nvSpPr>
              <p:cNvPr id="2" name="1 CuadroTexto"/>
              <p:cNvSpPr txBox="1"/>
              <p:nvPr/>
            </p:nvSpPr>
            <p:spPr>
              <a:xfrm>
                <a:off x="8159149" y="1196713"/>
                <a:ext cx="639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(</a:t>
                </a:r>
                <a:r>
                  <a:rPr lang="es-CO" dirty="0" err="1" smtClean="0"/>
                  <a:t>left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48" name="47 CuadroTexto"/>
              <p:cNvSpPr txBox="1"/>
              <p:nvPr/>
            </p:nvSpPr>
            <p:spPr>
              <a:xfrm>
                <a:off x="13284968" y="1196713"/>
                <a:ext cx="763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/>
                  <a:t>(</a:t>
                </a:r>
                <a:r>
                  <a:rPr lang="es-CO" dirty="0" err="1" smtClean="0"/>
                  <a:t>rigth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49" name="48 Rectángulo"/>
              <p:cNvSpPr/>
              <p:nvPr/>
            </p:nvSpPr>
            <p:spPr>
              <a:xfrm>
                <a:off x="8028384" y="-54136"/>
                <a:ext cx="5953196" cy="28803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</a:t>
                </a:r>
                <a:r>
                  <a:rPr lang="es-CO" dirty="0" err="1" smtClean="0"/>
                  <a:t>toolbar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</p:grpSp>
      </p:grpSp>
      <p:grpSp>
        <p:nvGrpSpPr>
          <p:cNvPr id="4" name="3 Grupo"/>
          <p:cNvGrpSpPr/>
          <p:nvPr/>
        </p:nvGrpSpPr>
        <p:grpSpPr>
          <a:xfrm>
            <a:off x="7434160" y="4077072"/>
            <a:ext cx="5976664" cy="4073098"/>
            <a:chOff x="8004916" y="4077072"/>
            <a:chExt cx="5976664" cy="4073098"/>
          </a:xfrm>
        </p:grpSpPr>
        <p:sp>
          <p:nvSpPr>
            <p:cNvPr id="42" name="41 Rectángulo"/>
            <p:cNvSpPr/>
            <p:nvPr/>
          </p:nvSpPr>
          <p:spPr>
            <a:xfrm>
              <a:off x="8004916" y="4077072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10190400" y="7780838"/>
              <a:ext cx="1772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dashboard.xhtml</a:t>
              </a:r>
              <a:endParaRPr lang="es-CO" dirty="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8004916" y="7029400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8478884" y="4200762"/>
              <a:ext cx="5112568" cy="28286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(center)</a:t>
              </a:r>
              <a:endParaRPr lang="es-CO" dirty="0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8478884" y="4200762"/>
              <a:ext cx="2925492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header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50" name="49 Rectángulo"/>
            <p:cNvSpPr/>
            <p:nvPr/>
          </p:nvSpPr>
          <p:spPr>
            <a:xfrm>
              <a:off x="11404376" y="4200762"/>
              <a:ext cx="2187076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user-section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117802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ilindro"/>
          <p:cNvSpPr/>
          <p:nvPr/>
        </p:nvSpPr>
        <p:spPr>
          <a:xfrm>
            <a:off x="1835696" y="2924944"/>
            <a:ext cx="1224136" cy="87749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MySQL</a:t>
            </a:r>
            <a:endParaRPr lang="es-CO" dirty="0"/>
          </a:p>
        </p:txBody>
      </p:sp>
      <p:sp>
        <p:nvSpPr>
          <p:cNvPr id="5" name="4 Flecha izquierda y derecha"/>
          <p:cNvSpPr/>
          <p:nvPr/>
        </p:nvSpPr>
        <p:spPr>
          <a:xfrm>
            <a:off x="3203848" y="3280420"/>
            <a:ext cx="432048" cy="21602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t="13217" r="6515" b="8118"/>
          <a:stretch/>
        </p:blipFill>
        <p:spPr bwMode="auto">
          <a:xfrm>
            <a:off x="5155152" y="2344432"/>
            <a:ext cx="2628360" cy="188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7" t="25594" r="12606" b="17709"/>
          <a:stretch/>
        </p:blipFill>
        <p:spPr bwMode="auto">
          <a:xfrm>
            <a:off x="5312782" y="2774938"/>
            <a:ext cx="1347450" cy="115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6" t="24410" r="12593" b="15747"/>
          <a:stretch/>
        </p:blipFill>
        <p:spPr bwMode="auto">
          <a:xfrm>
            <a:off x="3707904" y="3046432"/>
            <a:ext cx="115200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Flecha izquierda y derecha"/>
          <p:cNvSpPr/>
          <p:nvPr/>
        </p:nvSpPr>
        <p:spPr>
          <a:xfrm>
            <a:off x="4859904" y="3255680"/>
            <a:ext cx="432048" cy="21602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1487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126</Words>
  <Application>Microsoft Office PowerPoint</Application>
  <PresentationFormat>Presentación en pantalla (4:3)</PresentationFormat>
  <Paragraphs>62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Mayasoft</dc:creator>
  <cp:lastModifiedBy>Gabriel</cp:lastModifiedBy>
  <cp:revision>34</cp:revision>
  <dcterms:created xsi:type="dcterms:W3CDTF">2013-08-30T19:49:33Z</dcterms:created>
  <dcterms:modified xsi:type="dcterms:W3CDTF">2013-10-28T01:26:27Z</dcterms:modified>
</cp:coreProperties>
</file>