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 rot="16200000">
            <a:off x="1290340" y="4332327"/>
            <a:ext cx="162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Lógica de Negocio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 rot="16200000">
            <a:off x="1575688" y="5612906"/>
            <a:ext cx="108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Integración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6" name="5 Cilindro"/>
          <p:cNvSpPr/>
          <p:nvPr/>
        </p:nvSpPr>
        <p:spPr>
          <a:xfrm>
            <a:off x="3707904" y="6525344"/>
            <a:ext cx="1584176" cy="6480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Datos</a:t>
            </a:r>
            <a:endParaRPr lang="es-CO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1785843" y="5373216"/>
            <a:ext cx="552246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12 Grupo"/>
          <p:cNvGrpSpPr/>
          <p:nvPr/>
        </p:nvGrpSpPr>
        <p:grpSpPr>
          <a:xfrm>
            <a:off x="801912" y="0"/>
            <a:ext cx="7370488" cy="6458936"/>
            <a:chOff x="801912" y="0"/>
            <a:chExt cx="7370488" cy="6458936"/>
          </a:xfrm>
        </p:grpSpPr>
        <p:grpSp>
          <p:nvGrpSpPr>
            <p:cNvPr id="3" name="2 Grupo"/>
            <p:cNvGrpSpPr/>
            <p:nvPr/>
          </p:nvGrpSpPr>
          <p:grpSpPr>
            <a:xfrm>
              <a:off x="827584" y="0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Cliente (Navegador Web)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mxGraph</a:t>
                  </a:r>
                  <a:r>
                    <a:rPr lang="es-MX" dirty="0" smtClean="0"/>
                    <a:t> </a:t>
                  </a:r>
                  <a:r>
                    <a:rPr lang="es-MX" dirty="0" err="1" smtClean="0"/>
                    <a:t>Client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2" name="11 Grupo"/>
            <p:cNvGrpSpPr/>
            <p:nvPr/>
          </p:nvGrpSpPr>
          <p:grpSpPr>
            <a:xfrm>
              <a:off x="801912" y="1273843"/>
              <a:ext cx="7370487" cy="5185093"/>
              <a:chOff x="801912" y="1273843"/>
              <a:chExt cx="7370487" cy="5185093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801912" y="1273843"/>
                <a:ext cx="7370487" cy="518509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5315147" y="3645022"/>
                <a:ext cx="4896548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445372" y="3414549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>
                    <a:solidFill>
                      <a:schemeClr val="bg1"/>
                    </a:solidFill>
                  </a:rPr>
                  <a:t>Servidor de Aplicaciones (J2EE)</a:t>
                </a:r>
                <a:endParaRPr lang="es-CO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1532277" y="1412773"/>
                <a:ext cx="5848035" cy="2160368"/>
                <a:chOff x="-736989" y="1412773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544019" y="2314192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 y Control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303854" y="1629311"/>
                  <a:ext cx="3456384" cy="1260140"/>
                  <a:chOff x="2411760" y="1520788"/>
                  <a:chExt cx="3456384" cy="1260140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411760" y="1520788"/>
                    <a:ext cx="3456384" cy="126014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JSF</a:t>
                    </a:r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2707120" y="1674799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2707120" y="2348880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sp>
              <p:nvSpPr>
                <p:cNvPr id="20" name="19 Rectángulo"/>
                <p:cNvSpPr/>
                <p:nvPr/>
              </p:nvSpPr>
              <p:spPr>
                <a:xfrm>
                  <a:off x="-303854" y="2997463"/>
                  <a:ext cx="3465146" cy="3821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Controlador Java Server Faces</a:t>
                  </a:r>
                  <a:endParaRPr lang="es-CO" dirty="0"/>
                </a:p>
              </p:txBody>
            </p: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63802" cy="1764196"/>
                  <a:chOff x="3310846" y="1629311"/>
                  <a:chExt cx="1663802" cy="1764196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8464" y="2997463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  <p:sp>
                <p:nvSpPr>
                  <p:cNvPr id="42" name="41 Rectángulo"/>
                  <p:cNvSpPr/>
                  <p:nvPr/>
                </p:nvSpPr>
                <p:spPr>
                  <a:xfrm>
                    <a:off x="3310846" y="25294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FileUpload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7" name="6 Grupo"/>
              <p:cNvGrpSpPr/>
              <p:nvPr/>
            </p:nvGrpSpPr>
            <p:grpSpPr>
              <a:xfrm>
                <a:off x="1547664" y="3671223"/>
                <a:ext cx="5832648" cy="2696664"/>
                <a:chOff x="1547664" y="3671223"/>
                <a:chExt cx="5832648" cy="2696664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1547664" y="3671223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2872143" y="5589240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1965412" y="3884876"/>
                  <a:ext cx="5184576" cy="1357325"/>
                  <a:chOff x="2397460" y="3596333"/>
                  <a:chExt cx="5184576" cy="1357325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29"/>
                    <a:ext cx="5184576" cy="861729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922907" y="4298553"/>
                  <a:ext cx="1557295" cy="3077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Lógica de negocio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1126306" y="5634562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59</Words>
  <Application>Microsoft Office PowerPoint</Application>
  <PresentationFormat>Presentación en pantalla (4:3)</PresentationFormat>
  <Paragraphs>35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Mayasoft</cp:lastModifiedBy>
  <cp:revision>23</cp:revision>
  <dcterms:created xsi:type="dcterms:W3CDTF">2013-08-30T19:49:33Z</dcterms:created>
  <dcterms:modified xsi:type="dcterms:W3CDTF">2013-09-09T22:10:23Z</dcterms:modified>
</cp:coreProperties>
</file>