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3F4F-0BA0-4B22-9A96-AD8854429484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6CDB0-5053-4C43-BFFF-CD6EF39701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75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6CDB0-5053-4C43-BFFF-CD6EF39701C7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811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65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22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72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56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2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67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4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01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9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14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64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CuadroTexto"/>
          <p:cNvSpPr txBox="1"/>
          <p:nvPr/>
        </p:nvSpPr>
        <p:spPr>
          <a:xfrm rot="16200000">
            <a:off x="1290340" y="4332327"/>
            <a:ext cx="1629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Lógica de Negocio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 rot="16200000">
            <a:off x="1575688" y="5612906"/>
            <a:ext cx="108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Integración</a:t>
            </a:r>
            <a:endParaRPr lang="es-CO" sz="1400" dirty="0">
              <a:solidFill>
                <a:schemeClr val="bg1"/>
              </a:solidFill>
            </a:endParaRPr>
          </a:p>
        </p:txBody>
      </p:sp>
      <p:grpSp>
        <p:nvGrpSpPr>
          <p:cNvPr id="62" name="61 Grupo"/>
          <p:cNvGrpSpPr/>
          <p:nvPr/>
        </p:nvGrpSpPr>
        <p:grpSpPr>
          <a:xfrm>
            <a:off x="801912" y="0"/>
            <a:ext cx="7370488" cy="7173416"/>
            <a:chOff x="801912" y="0"/>
            <a:chExt cx="7370488" cy="7173416"/>
          </a:xfrm>
        </p:grpSpPr>
        <p:sp>
          <p:nvSpPr>
            <p:cNvPr id="6" name="5 Cilindro"/>
            <p:cNvSpPr/>
            <p:nvPr/>
          </p:nvSpPr>
          <p:spPr>
            <a:xfrm>
              <a:off x="3707904" y="6525344"/>
              <a:ext cx="1584176" cy="64807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Datos</a:t>
              </a:r>
              <a:endParaRPr lang="es-CO" dirty="0"/>
            </a:p>
          </p:txBody>
        </p:sp>
        <p:grpSp>
          <p:nvGrpSpPr>
            <p:cNvPr id="3" name="2 Grupo"/>
            <p:cNvGrpSpPr/>
            <p:nvPr/>
          </p:nvGrpSpPr>
          <p:grpSpPr>
            <a:xfrm>
              <a:off x="827584" y="0"/>
              <a:ext cx="7344816" cy="1052736"/>
              <a:chOff x="1259632" y="0"/>
              <a:chExt cx="7344816" cy="1052736"/>
            </a:xfrm>
          </p:grpSpPr>
          <p:sp>
            <p:nvSpPr>
              <p:cNvPr id="4" name="3 Rectángulo"/>
              <p:cNvSpPr/>
              <p:nvPr/>
            </p:nvSpPr>
            <p:spPr>
              <a:xfrm>
                <a:off x="1259632" y="0"/>
                <a:ext cx="7344816" cy="10527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 smtClean="0"/>
                  <a:t>Cliente (Navegador Web)</a:t>
                </a:r>
                <a:endParaRPr lang="es-CO" dirty="0"/>
              </a:p>
            </p:txBody>
          </p:sp>
          <p:grpSp>
            <p:nvGrpSpPr>
              <p:cNvPr id="2" name="1 Grupo"/>
              <p:cNvGrpSpPr/>
              <p:nvPr/>
            </p:nvGrpSpPr>
            <p:grpSpPr>
              <a:xfrm>
                <a:off x="3851920" y="161910"/>
                <a:ext cx="4536504" cy="746810"/>
                <a:chOff x="3851920" y="161910"/>
                <a:chExt cx="4536504" cy="746810"/>
              </a:xfrm>
            </p:grpSpPr>
            <p:sp>
              <p:nvSpPr>
                <p:cNvPr id="43" name="42 Rectángulo"/>
                <p:cNvSpPr/>
                <p:nvPr/>
              </p:nvSpPr>
              <p:spPr>
                <a:xfrm>
                  <a:off x="6228184" y="161911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err="1" smtClean="0"/>
                    <a:t>JQuery</a:t>
                  </a:r>
                  <a:endParaRPr lang="es-CO" dirty="0"/>
                </a:p>
              </p:txBody>
            </p:sp>
            <p:sp>
              <p:nvSpPr>
                <p:cNvPr id="44" name="43 Rectángulo"/>
                <p:cNvSpPr/>
                <p:nvPr/>
              </p:nvSpPr>
              <p:spPr>
                <a:xfrm>
                  <a:off x="6228184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HTML</a:t>
                  </a:r>
                  <a:endParaRPr lang="es-CO" dirty="0"/>
                </a:p>
              </p:txBody>
            </p:sp>
            <p:sp>
              <p:nvSpPr>
                <p:cNvPr id="45" name="44 Rectángulo"/>
                <p:cNvSpPr/>
                <p:nvPr/>
              </p:nvSpPr>
              <p:spPr>
                <a:xfrm>
                  <a:off x="5076056" y="161911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CSS</a:t>
                  </a:r>
                  <a:endParaRPr lang="es-CO" dirty="0"/>
                </a:p>
              </p:txBody>
            </p:sp>
            <p:sp>
              <p:nvSpPr>
                <p:cNvPr id="46" name="45 Rectángulo"/>
                <p:cNvSpPr/>
                <p:nvPr/>
              </p:nvSpPr>
              <p:spPr>
                <a:xfrm>
                  <a:off x="5076056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smtClean="0"/>
                    <a:t>JavaScript</a:t>
                  </a:r>
                  <a:endParaRPr lang="es-CO" sz="1600" dirty="0"/>
                </a:p>
              </p:txBody>
            </p:sp>
            <p:sp>
              <p:nvSpPr>
                <p:cNvPr id="47" name="46 Rectángulo"/>
                <p:cNvSpPr/>
                <p:nvPr/>
              </p:nvSpPr>
              <p:spPr>
                <a:xfrm>
                  <a:off x="3851920" y="161910"/>
                  <a:ext cx="1080120" cy="7468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err="1" smtClean="0"/>
                    <a:t>mxGraph</a:t>
                  </a:r>
                  <a:r>
                    <a:rPr lang="es-MX" dirty="0" smtClean="0"/>
                    <a:t> </a:t>
                  </a:r>
                  <a:r>
                    <a:rPr lang="es-MX" dirty="0" err="1" smtClean="0"/>
                    <a:t>Client</a:t>
                  </a:r>
                  <a:endParaRPr lang="es-CO" dirty="0"/>
                </a:p>
              </p:txBody>
            </p:sp>
            <p:sp>
              <p:nvSpPr>
                <p:cNvPr id="50" name="49 Rectángulo"/>
                <p:cNvSpPr/>
                <p:nvPr/>
              </p:nvSpPr>
              <p:spPr>
                <a:xfrm>
                  <a:off x="7380312" y="161910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XML</a:t>
                  </a:r>
                  <a:endParaRPr lang="es-CO" dirty="0"/>
                </a:p>
              </p:txBody>
            </p:sp>
            <p:sp>
              <p:nvSpPr>
                <p:cNvPr id="51" name="50 Rectángulo"/>
                <p:cNvSpPr/>
                <p:nvPr/>
              </p:nvSpPr>
              <p:spPr>
                <a:xfrm>
                  <a:off x="7380312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SVG</a:t>
                  </a:r>
                  <a:endParaRPr lang="es-CO" dirty="0"/>
                </a:p>
              </p:txBody>
            </p:sp>
          </p:grpSp>
        </p:grpSp>
        <p:grpSp>
          <p:nvGrpSpPr>
            <p:cNvPr id="61" name="60 Grupo"/>
            <p:cNvGrpSpPr/>
            <p:nvPr/>
          </p:nvGrpSpPr>
          <p:grpSpPr>
            <a:xfrm>
              <a:off x="801912" y="1273843"/>
              <a:ext cx="7370487" cy="5185093"/>
              <a:chOff x="801912" y="1273843"/>
              <a:chExt cx="7370487" cy="5185093"/>
            </a:xfrm>
          </p:grpSpPr>
          <p:sp>
            <p:nvSpPr>
              <p:cNvPr id="5" name="4 Rectángulo"/>
              <p:cNvSpPr/>
              <p:nvPr/>
            </p:nvSpPr>
            <p:spPr>
              <a:xfrm>
                <a:off x="801912" y="1273843"/>
                <a:ext cx="7370487" cy="518509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49" name="48 Rectángulo"/>
              <p:cNvSpPr/>
              <p:nvPr/>
            </p:nvSpPr>
            <p:spPr>
              <a:xfrm rot="16200000">
                <a:off x="5315147" y="3645022"/>
                <a:ext cx="4896548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/>
                  <a:t>Seguridad</a:t>
                </a:r>
                <a:endParaRPr lang="es-CO" dirty="0"/>
              </a:p>
            </p:txBody>
          </p:sp>
          <p:sp>
            <p:nvSpPr>
              <p:cNvPr id="10" name="9 CuadroTexto"/>
              <p:cNvSpPr txBox="1"/>
              <p:nvPr/>
            </p:nvSpPr>
            <p:spPr>
              <a:xfrm rot="16200000">
                <a:off x="-445372" y="3414549"/>
                <a:ext cx="3219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>
                    <a:solidFill>
                      <a:schemeClr val="bg1"/>
                    </a:solidFill>
                  </a:rPr>
                  <a:t>Servidor de Aplicaciones (J2EE)</a:t>
                </a:r>
                <a:endParaRPr lang="es-CO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5" name="24 Grupo"/>
              <p:cNvGrpSpPr/>
              <p:nvPr/>
            </p:nvGrpSpPr>
            <p:grpSpPr>
              <a:xfrm>
                <a:off x="1547664" y="3671223"/>
                <a:ext cx="5832648" cy="2638097"/>
                <a:chOff x="1979712" y="3671223"/>
                <a:chExt cx="5832648" cy="2638097"/>
              </a:xfrm>
            </p:grpSpPr>
            <p:sp>
              <p:nvSpPr>
                <p:cNvPr id="9" name="8 Rectángulo"/>
                <p:cNvSpPr/>
                <p:nvPr/>
              </p:nvSpPr>
              <p:spPr>
                <a:xfrm>
                  <a:off x="1979712" y="3671223"/>
                  <a:ext cx="5832648" cy="2638097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grpSp>
              <p:nvGrpSpPr>
                <p:cNvPr id="40" name="39 Grupo"/>
                <p:cNvGrpSpPr/>
                <p:nvPr/>
              </p:nvGrpSpPr>
              <p:grpSpPr>
                <a:xfrm>
                  <a:off x="3304191" y="5589240"/>
                  <a:ext cx="3284033" cy="504056"/>
                  <a:chOff x="3304191" y="5228689"/>
                  <a:chExt cx="3284033" cy="504056"/>
                </a:xfrm>
              </p:grpSpPr>
              <p:sp>
                <p:nvSpPr>
                  <p:cNvPr id="29" name="28 Rectángulo"/>
                  <p:cNvSpPr/>
                  <p:nvPr/>
                </p:nvSpPr>
                <p:spPr>
                  <a:xfrm>
                    <a:off x="3304191" y="5228689"/>
                    <a:ext cx="1314146" cy="504056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JPA</a:t>
                    </a:r>
                    <a:endParaRPr lang="es-CO" dirty="0"/>
                  </a:p>
                </p:txBody>
              </p:sp>
              <p:sp>
                <p:nvSpPr>
                  <p:cNvPr id="30" name="29 Rectángulo"/>
                  <p:cNvSpPr/>
                  <p:nvPr/>
                </p:nvSpPr>
                <p:spPr>
                  <a:xfrm>
                    <a:off x="5184068" y="5228689"/>
                    <a:ext cx="1404156" cy="504056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JDBC</a:t>
                    </a:r>
                    <a:endParaRPr lang="es-CO" dirty="0"/>
                  </a:p>
                </p:txBody>
              </p:sp>
            </p:grpSp>
            <p:grpSp>
              <p:nvGrpSpPr>
                <p:cNvPr id="39" name="38 Grupo"/>
                <p:cNvGrpSpPr/>
                <p:nvPr/>
              </p:nvGrpSpPr>
              <p:grpSpPr>
                <a:xfrm>
                  <a:off x="2397460" y="3884876"/>
                  <a:ext cx="5184576" cy="1357325"/>
                  <a:chOff x="2397460" y="3596333"/>
                  <a:chExt cx="5184576" cy="1357325"/>
                </a:xfrm>
              </p:grpSpPr>
              <p:sp>
                <p:nvSpPr>
                  <p:cNvPr id="31" name="30 Rectángulo"/>
                  <p:cNvSpPr/>
                  <p:nvPr/>
                </p:nvSpPr>
                <p:spPr>
                  <a:xfrm>
                    <a:off x="2397460" y="3601294"/>
                    <a:ext cx="1641884" cy="37574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err="1" smtClean="0"/>
                      <a:t>JavaMail</a:t>
                    </a:r>
                    <a:endParaRPr lang="es-CO" sz="1600" dirty="0"/>
                  </a:p>
                </p:txBody>
              </p:sp>
              <p:sp>
                <p:nvSpPr>
                  <p:cNvPr id="32" name="31 Rectángulo"/>
                  <p:cNvSpPr/>
                  <p:nvPr/>
                </p:nvSpPr>
                <p:spPr>
                  <a:xfrm>
                    <a:off x="2397460" y="4091929"/>
                    <a:ext cx="5184576" cy="861729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Enterprise Java </a:t>
                    </a:r>
                    <a:r>
                      <a:rPr lang="es-MX" dirty="0" err="1" smtClean="0"/>
                      <a:t>Beans</a:t>
                    </a:r>
                    <a:endParaRPr lang="es-CO" dirty="0"/>
                  </a:p>
                </p:txBody>
              </p:sp>
              <p:sp>
                <p:nvSpPr>
                  <p:cNvPr id="33" name="32 Rectángulo"/>
                  <p:cNvSpPr/>
                  <p:nvPr/>
                </p:nvSpPr>
                <p:spPr>
                  <a:xfrm>
                    <a:off x="5940152" y="3601294"/>
                    <a:ext cx="1641884" cy="38566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smtClean="0"/>
                      <a:t>Eclipse UML2</a:t>
                    </a:r>
                    <a:endParaRPr lang="es-CO" sz="1600" dirty="0"/>
                  </a:p>
                </p:txBody>
              </p:sp>
              <p:sp>
                <p:nvSpPr>
                  <p:cNvPr id="34" name="33 Rectángulo"/>
                  <p:cNvSpPr/>
                  <p:nvPr/>
                </p:nvSpPr>
                <p:spPr>
                  <a:xfrm>
                    <a:off x="4168984" y="3596333"/>
                    <a:ext cx="1641884" cy="38566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err="1" smtClean="0"/>
                      <a:t>mxGraph</a:t>
                    </a:r>
                    <a:r>
                      <a:rPr lang="es-MX" sz="1600" dirty="0" smtClean="0"/>
                      <a:t> </a:t>
                    </a:r>
                    <a:r>
                      <a:rPr lang="es-MX" sz="1600" dirty="0" err="1" smtClean="0"/>
                      <a:t>Core</a:t>
                    </a:r>
                    <a:endParaRPr lang="es-CO" sz="1600" dirty="0"/>
                  </a:p>
                </p:txBody>
              </p:sp>
            </p:grpSp>
            <p:cxnSp>
              <p:nvCxnSpPr>
                <p:cNvPr id="26" name="25 Conector recto"/>
                <p:cNvCxnSpPr/>
                <p:nvPr/>
              </p:nvCxnSpPr>
              <p:spPr>
                <a:xfrm>
                  <a:off x="2217891" y="5373216"/>
                  <a:ext cx="5522461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57 Grupo"/>
              <p:cNvGrpSpPr/>
              <p:nvPr/>
            </p:nvGrpSpPr>
            <p:grpSpPr>
              <a:xfrm>
                <a:off x="1532277" y="1412773"/>
                <a:ext cx="5848035" cy="2160368"/>
                <a:chOff x="-736989" y="1412773"/>
                <a:chExt cx="5848035" cy="2160368"/>
              </a:xfrm>
            </p:grpSpPr>
            <p:sp>
              <p:nvSpPr>
                <p:cNvPr id="8" name="7 Rectángulo"/>
                <p:cNvSpPr/>
                <p:nvPr/>
              </p:nvSpPr>
              <p:spPr>
                <a:xfrm>
                  <a:off x="-721602" y="1412773"/>
                  <a:ext cx="5832648" cy="2160368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" name="10 CuadroTexto"/>
                <p:cNvSpPr txBox="1"/>
                <p:nvPr/>
              </p:nvSpPr>
              <p:spPr>
                <a:xfrm rot="16200000">
                  <a:off x="-1544019" y="2314192"/>
                  <a:ext cx="19218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 smtClean="0">
                      <a:solidFill>
                        <a:schemeClr val="bg1"/>
                      </a:solidFill>
                    </a:rPr>
                    <a:t>Presentación y Control</a:t>
                  </a:r>
                  <a:endParaRPr lang="es-CO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5" name="34 Grupo"/>
                <p:cNvGrpSpPr/>
                <p:nvPr/>
              </p:nvGrpSpPr>
              <p:grpSpPr>
                <a:xfrm>
                  <a:off x="-303854" y="1629311"/>
                  <a:ext cx="3456384" cy="1260140"/>
                  <a:chOff x="2411760" y="1520788"/>
                  <a:chExt cx="3456384" cy="1260140"/>
                </a:xfrm>
              </p:grpSpPr>
              <p:sp>
                <p:nvSpPr>
                  <p:cNvPr id="16" name="15 Rectángulo redondeado"/>
                  <p:cNvSpPr/>
                  <p:nvPr/>
                </p:nvSpPr>
                <p:spPr>
                  <a:xfrm>
                    <a:off x="2411760" y="1520788"/>
                    <a:ext cx="3456384" cy="126014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JSF</a:t>
                    </a:r>
                    <a:endParaRPr lang="es-CO" dirty="0"/>
                  </a:p>
                </p:txBody>
              </p:sp>
              <p:sp>
                <p:nvSpPr>
                  <p:cNvPr id="17" name="16 Rectángulo redondeado"/>
                  <p:cNvSpPr/>
                  <p:nvPr/>
                </p:nvSpPr>
                <p:spPr>
                  <a:xfrm>
                    <a:off x="2707120" y="1674799"/>
                    <a:ext cx="2952328" cy="288032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PrimeFaces</a:t>
                    </a:r>
                    <a:endParaRPr lang="es-CO" dirty="0"/>
                  </a:p>
                </p:txBody>
              </p:sp>
              <p:sp>
                <p:nvSpPr>
                  <p:cNvPr id="18" name="17 Rectángulo redondeado"/>
                  <p:cNvSpPr/>
                  <p:nvPr/>
                </p:nvSpPr>
                <p:spPr>
                  <a:xfrm>
                    <a:off x="2707120" y="2348880"/>
                    <a:ext cx="2952328" cy="288032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Facelets</a:t>
                    </a:r>
                    <a:endParaRPr lang="es-MX" dirty="0" smtClean="0"/>
                  </a:p>
                </p:txBody>
              </p:sp>
            </p:grpSp>
            <p:sp>
              <p:nvSpPr>
                <p:cNvPr id="20" name="19 Rectángulo"/>
                <p:cNvSpPr/>
                <p:nvPr/>
              </p:nvSpPr>
              <p:spPr>
                <a:xfrm>
                  <a:off x="-303854" y="2997463"/>
                  <a:ext cx="3465146" cy="38216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Controlador Java Server Faces</a:t>
                  </a:r>
                  <a:endParaRPr lang="es-CO" dirty="0"/>
                </a:p>
              </p:txBody>
            </p:sp>
            <p:grpSp>
              <p:nvGrpSpPr>
                <p:cNvPr id="57" name="56 Grupo"/>
                <p:cNvGrpSpPr/>
                <p:nvPr/>
              </p:nvGrpSpPr>
              <p:grpSpPr>
                <a:xfrm>
                  <a:off x="3310846" y="1629311"/>
                  <a:ext cx="1663802" cy="1764196"/>
                  <a:chOff x="3310846" y="1629311"/>
                  <a:chExt cx="1663802" cy="1764196"/>
                </a:xfrm>
              </p:grpSpPr>
              <p:sp>
                <p:nvSpPr>
                  <p:cNvPr id="19" name="18 Rectángulo"/>
                  <p:cNvSpPr/>
                  <p:nvPr/>
                </p:nvSpPr>
                <p:spPr>
                  <a:xfrm>
                    <a:off x="3310846" y="1629311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XHTML</a:t>
                    </a:r>
                    <a:endParaRPr lang="es-CO" dirty="0"/>
                  </a:p>
                </p:txBody>
              </p:sp>
              <p:sp>
                <p:nvSpPr>
                  <p:cNvPr id="23" name="22 Rectángulo"/>
                  <p:cNvSpPr/>
                  <p:nvPr/>
                </p:nvSpPr>
                <p:spPr>
                  <a:xfrm>
                    <a:off x="3310846" y="2061359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XML </a:t>
                    </a:r>
                    <a:r>
                      <a:rPr lang="es-MX" dirty="0" err="1" smtClean="0"/>
                      <a:t>Parser</a:t>
                    </a:r>
                    <a:endParaRPr lang="es-CO" dirty="0"/>
                  </a:p>
                </p:txBody>
              </p:sp>
              <p:sp>
                <p:nvSpPr>
                  <p:cNvPr id="24" name="23 Rectángulo"/>
                  <p:cNvSpPr/>
                  <p:nvPr/>
                </p:nvSpPr>
                <p:spPr>
                  <a:xfrm>
                    <a:off x="3318464" y="2997463"/>
                    <a:ext cx="1656184" cy="39604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Servlets</a:t>
                    </a:r>
                    <a:endParaRPr lang="es-CO" dirty="0"/>
                  </a:p>
                </p:txBody>
              </p:sp>
              <p:sp>
                <p:nvSpPr>
                  <p:cNvPr id="42" name="41 Rectángulo"/>
                  <p:cNvSpPr/>
                  <p:nvPr/>
                </p:nvSpPr>
                <p:spPr>
                  <a:xfrm>
                    <a:off x="3310846" y="2529411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FileUpload</a:t>
                    </a:r>
                    <a:endParaRPr lang="es-CO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23997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14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51</Words>
  <Application>Microsoft Office PowerPoint</Application>
  <PresentationFormat>Presentación en pantalla (4:3)</PresentationFormat>
  <Paragraphs>29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Mayasoft</dc:creator>
  <cp:lastModifiedBy>Mayasoft</cp:lastModifiedBy>
  <cp:revision>21</cp:revision>
  <dcterms:created xsi:type="dcterms:W3CDTF">2013-08-30T19:49:33Z</dcterms:created>
  <dcterms:modified xsi:type="dcterms:W3CDTF">2013-09-09T19:53:02Z</dcterms:modified>
</cp:coreProperties>
</file>