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>
        <p:scale>
          <a:sx n="50" d="100"/>
          <a:sy n="50" d="100"/>
        </p:scale>
        <p:origin x="-195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09/09/2013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807386" y="-173839"/>
            <a:ext cx="7370488" cy="7232955"/>
            <a:chOff x="807386" y="-173839"/>
            <a:chExt cx="7370488" cy="7232955"/>
          </a:xfrm>
        </p:grpSpPr>
        <p:sp>
          <p:nvSpPr>
            <p:cNvPr id="6" name="5 Cilindro"/>
            <p:cNvSpPr/>
            <p:nvPr/>
          </p:nvSpPr>
          <p:spPr>
            <a:xfrm>
              <a:off x="3929402" y="64110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07386" y="1100004"/>
              <a:ext cx="7370487" cy="5185093"/>
              <a:chOff x="-6060364" y="1050671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547129" y="3421850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Servidor de Aplicaciones (J2EE)</a:t>
                </a:r>
                <a:endParaRPr lang="es-CO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29999" y="1189601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381303"/>
                <a:ext cx="5832648" cy="2763412"/>
                <a:chOff x="-5314612" y="3381303"/>
                <a:chExt cx="5832648" cy="2763412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44805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-3990133" y="5366068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-4896864" y="3661704"/>
                  <a:ext cx="5184576" cy="1207457"/>
                  <a:chOff x="2397460" y="3596333"/>
                  <a:chExt cx="5184576" cy="1207457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30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38561" y="4007347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Lógica de negocio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35970" y="5411390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2" y="501317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125</Words>
  <Application>Microsoft Office PowerPoint</Application>
  <PresentationFormat>Presentación en pantalla (4:3)</PresentationFormat>
  <Paragraphs>61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29</cp:revision>
  <dcterms:created xsi:type="dcterms:W3CDTF">2013-08-30T19:49:33Z</dcterms:created>
  <dcterms:modified xsi:type="dcterms:W3CDTF">2013-09-10T01:58:59Z</dcterms:modified>
</cp:coreProperties>
</file>