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30/08/2013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65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30/08/2013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822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30/08/2013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72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30/08/2013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56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30/08/2013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52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30/08/2013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67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30/08/2013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641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30/08/2013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01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30/08/2013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30/08/2013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79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30/08/2013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14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5191-5304-47B4-B0A3-6FBFCBDFE76C}" type="datetimeFigureOut">
              <a:rPr lang="es-CO" smtClean="0"/>
              <a:t>30/08/2013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64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52 Grupo"/>
          <p:cNvGrpSpPr/>
          <p:nvPr/>
        </p:nvGrpSpPr>
        <p:grpSpPr>
          <a:xfrm>
            <a:off x="1259632" y="0"/>
            <a:ext cx="7344816" cy="7173416"/>
            <a:chOff x="1259632" y="0"/>
            <a:chExt cx="7344816" cy="7173416"/>
          </a:xfrm>
        </p:grpSpPr>
        <p:sp>
          <p:nvSpPr>
            <p:cNvPr id="4" name="3 Rectángulo"/>
            <p:cNvSpPr/>
            <p:nvPr/>
          </p:nvSpPr>
          <p:spPr>
            <a:xfrm>
              <a:off x="1259632" y="0"/>
              <a:ext cx="7344816" cy="10527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 smtClean="0"/>
                <a:t>       Cliente (Navegador Web)</a:t>
              </a:r>
              <a:endParaRPr lang="es-CO" dirty="0"/>
            </a:p>
          </p:txBody>
        </p:sp>
        <p:sp>
          <p:nvSpPr>
            <p:cNvPr id="6" name="5 Cilindro"/>
            <p:cNvSpPr/>
            <p:nvPr/>
          </p:nvSpPr>
          <p:spPr>
            <a:xfrm>
              <a:off x="4139952" y="6525344"/>
              <a:ext cx="1584176" cy="64807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DBMS</a:t>
              </a:r>
              <a:endParaRPr lang="es-CO" dirty="0"/>
            </a:p>
          </p:txBody>
        </p:sp>
        <p:grpSp>
          <p:nvGrpSpPr>
            <p:cNvPr id="52" name="51 Grupo"/>
            <p:cNvGrpSpPr/>
            <p:nvPr/>
          </p:nvGrpSpPr>
          <p:grpSpPr>
            <a:xfrm>
              <a:off x="1259632" y="1268243"/>
              <a:ext cx="6768752" cy="5041588"/>
              <a:chOff x="1259632" y="1268243"/>
              <a:chExt cx="6768752" cy="5041588"/>
            </a:xfrm>
          </p:grpSpPr>
          <p:sp>
            <p:nvSpPr>
              <p:cNvPr id="5" name="4 Rectángulo"/>
              <p:cNvSpPr/>
              <p:nvPr/>
            </p:nvSpPr>
            <p:spPr>
              <a:xfrm>
                <a:off x="1259632" y="1268243"/>
                <a:ext cx="6768752" cy="50415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0" name="9 CuadroTexto"/>
              <p:cNvSpPr txBox="1"/>
              <p:nvPr/>
            </p:nvSpPr>
            <p:spPr>
              <a:xfrm rot="16200000">
                <a:off x="-13324" y="3414549"/>
                <a:ext cx="3219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/>
                  <a:t>Servidor de Aplicaciones (J2EE)</a:t>
                </a:r>
                <a:endParaRPr lang="es-CO" dirty="0"/>
              </a:p>
            </p:txBody>
          </p:sp>
          <p:grpSp>
            <p:nvGrpSpPr>
              <p:cNvPr id="38" name="37 Grupo"/>
              <p:cNvGrpSpPr/>
              <p:nvPr/>
            </p:nvGrpSpPr>
            <p:grpSpPr>
              <a:xfrm>
                <a:off x="1964325" y="1412773"/>
                <a:ext cx="5848035" cy="2160368"/>
                <a:chOff x="1964325" y="1124230"/>
                <a:chExt cx="5848035" cy="2160368"/>
              </a:xfrm>
            </p:grpSpPr>
            <p:sp>
              <p:nvSpPr>
                <p:cNvPr id="8" name="7 Rectángulo"/>
                <p:cNvSpPr/>
                <p:nvPr/>
              </p:nvSpPr>
              <p:spPr>
                <a:xfrm>
                  <a:off x="1979712" y="1124230"/>
                  <a:ext cx="5832648" cy="2160368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" name="10 CuadroTexto"/>
                <p:cNvSpPr txBox="1"/>
                <p:nvPr/>
              </p:nvSpPr>
              <p:spPr>
                <a:xfrm rot="16200000">
                  <a:off x="1157295" y="2025649"/>
                  <a:ext cx="19218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400" dirty="0" smtClean="0">
                      <a:solidFill>
                        <a:schemeClr val="bg1"/>
                      </a:solidFill>
                    </a:rPr>
                    <a:t>Presentación y Control</a:t>
                  </a:r>
                  <a:endParaRPr lang="es-CO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7" name="36 Grupo"/>
                <p:cNvGrpSpPr/>
                <p:nvPr/>
              </p:nvGrpSpPr>
              <p:grpSpPr>
                <a:xfrm>
                  <a:off x="2397460" y="1340768"/>
                  <a:ext cx="5270884" cy="1750314"/>
                  <a:chOff x="2397460" y="1340768"/>
                  <a:chExt cx="5270884" cy="1750314"/>
                </a:xfrm>
              </p:grpSpPr>
              <p:grpSp>
                <p:nvGrpSpPr>
                  <p:cNvPr id="35" name="34 Grupo"/>
                  <p:cNvGrpSpPr/>
                  <p:nvPr/>
                </p:nvGrpSpPr>
                <p:grpSpPr>
                  <a:xfrm>
                    <a:off x="2397460" y="1340768"/>
                    <a:ext cx="3456384" cy="1260140"/>
                    <a:chOff x="2411760" y="1520788"/>
                    <a:chExt cx="3456384" cy="1260140"/>
                  </a:xfrm>
                </p:grpSpPr>
                <p:sp>
                  <p:nvSpPr>
                    <p:cNvPr id="16" name="15 Rectángulo redondeado"/>
                    <p:cNvSpPr/>
                    <p:nvPr/>
                  </p:nvSpPr>
                  <p:spPr>
                    <a:xfrm>
                      <a:off x="2411760" y="1520788"/>
                      <a:ext cx="3456384" cy="1260140"/>
                    </a:xfrm>
                    <a:prstGeom prst="roundRect">
                      <a:avLst>
                        <a:gd name="adj" fmla="val 0"/>
                      </a:avLst>
                    </a:prstGeom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MX" dirty="0" smtClean="0"/>
                        <a:t>JSF</a:t>
                      </a:r>
                      <a:endParaRPr lang="es-CO" dirty="0"/>
                    </a:p>
                  </p:txBody>
                </p:sp>
                <p:sp>
                  <p:nvSpPr>
                    <p:cNvPr id="17" name="16 Rectángulo redondeado"/>
                    <p:cNvSpPr/>
                    <p:nvPr/>
                  </p:nvSpPr>
                  <p:spPr>
                    <a:xfrm>
                      <a:off x="2707120" y="1674799"/>
                      <a:ext cx="2952328" cy="288032"/>
                    </a:xfrm>
                    <a:prstGeom prst="roundRect">
                      <a:avLst>
                        <a:gd name="adj" fmla="val 0"/>
                      </a:avLst>
                    </a:prstGeom>
                  </p:spPr>
                  <p:style>
                    <a:lnRef idx="1">
                      <a:schemeClr val="accent5"/>
                    </a:lnRef>
                    <a:fillRef idx="3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MX" dirty="0" err="1" smtClean="0"/>
                        <a:t>PrimeFaces</a:t>
                      </a:r>
                      <a:endParaRPr lang="es-CO" dirty="0"/>
                    </a:p>
                  </p:txBody>
                </p:sp>
                <p:sp>
                  <p:nvSpPr>
                    <p:cNvPr id="18" name="17 Rectángulo redondeado"/>
                    <p:cNvSpPr/>
                    <p:nvPr/>
                  </p:nvSpPr>
                  <p:spPr>
                    <a:xfrm>
                      <a:off x="2707120" y="2348880"/>
                      <a:ext cx="2952328" cy="288032"/>
                    </a:xfrm>
                    <a:prstGeom prst="roundRect">
                      <a:avLst>
                        <a:gd name="adj" fmla="val 0"/>
                      </a:avLst>
                    </a:prstGeom>
                  </p:spPr>
                  <p:style>
                    <a:lnRef idx="1">
                      <a:schemeClr val="accent5"/>
                    </a:lnRef>
                    <a:fillRef idx="3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MX" dirty="0" err="1" smtClean="0"/>
                        <a:t>Facelets</a:t>
                      </a:r>
                      <a:endParaRPr lang="es-MX" dirty="0" smtClean="0"/>
                    </a:p>
                  </p:txBody>
                </p:sp>
              </p:grpSp>
              <p:sp>
                <p:nvSpPr>
                  <p:cNvPr id="20" name="19 Rectángulo"/>
                  <p:cNvSpPr/>
                  <p:nvPr/>
                </p:nvSpPr>
                <p:spPr>
                  <a:xfrm>
                    <a:off x="2397460" y="2708920"/>
                    <a:ext cx="5256584" cy="382162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Controlador Java Server Faces</a:t>
                    </a:r>
                    <a:endParaRPr lang="es-CO" dirty="0"/>
                  </a:p>
                </p:txBody>
              </p:sp>
              <p:grpSp>
                <p:nvGrpSpPr>
                  <p:cNvPr id="36" name="35 Grupo"/>
                  <p:cNvGrpSpPr/>
                  <p:nvPr/>
                </p:nvGrpSpPr>
                <p:grpSpPr>
                  <a:xfrm>
                    <a:off x="6012160" y="1340768"/>
                    <a:ext cx="1656184" cy="1260140"/>
                    <a:chOff x="6012160" y="1340768"/>
                    <a:chExt cx="1656184" cy="1260140"/>
                  </a:xfrm>
                </p:grpSpPr>
                <p:sp>
                  <p:nvSpPr>
                    <p:cNvPr id="19" name="18 Rectángulo"/>
                    <p:cNvSpPr/>
                    <p:nvPr/>
                  </p:nvSpPr>
                  <p:spPr>
                    <a:xfrm>
                      <a:off x="6012160" y="1340768"/>
                      <a:ext cx="1656184" cy="36004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3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MX" dirty="0" smtClean="0"/>
                        <a:t>XHTML</a:t>
                      </a:r>
                      <a:endParaRPr lang="es-CO" dirty="0"/>
                    </a:p>
                  </p:txBody>
                </p:sp>
                <p:sp>
                  <p:nvSpPr>
                    <p:cNvPr id="23" name="22 Rectángulo"/>
                    <p:cNvSpPr/>
                    <p:nvPr/>
                  </p:nvSpPr>
                  <p:spPr>
                    <a:xfrm>
                      <a:off x="6012160" y="1772816"/>
                      <a:ext cx="1656184" cy="36004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3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MX" dirty="0" smtClean="0"/>
                        <a:t>Tag Libs</a:t>
                      </a:r>
                      <a:endParaRPr lang="es-CO" dirty="0"/>
                    </a:p>
                  </p:txBody>
                </p:sp>
                <p:sp>
                  <p:nvSpPr>
                    <p:cNvPr id="24" name="23 Rectángulo"/>
                    <p:cNvSpPr/>
                    <p:nvPr/>
                  </p:nvSpPr>
                  <p:spPr>
                    <a:xfrm>
                      <a:off x="6012160" y="2204864"/>
                      <a:ext cx="1656184" cy="39604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3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MX" dirty="0" smtClean="0"/>
                        <a:t>Servlets</a:t>
                      </a:r>
                      <a:endParaRPr lang="es-CO" dirty="0"/>
                    </a:p>
                  </p:txBody>
                </p:sp>
              </p:grpSp>
            </p:grpSp>
          </p:grpSp>
          <p:grpSp>
            <p:nvGrpSpPr>
              <p:cNvPr id="41" name="40 Grupo"/>
              <p:cNvGrpSpPr/>
              <p:nvPr/>
            </p:nvGrpSpPr>
            <p:grpSpPr>
              <a:xfrm>
                <a:off x="1951443" y="3671224"/>
                <a:ext cx="5860917" cy="2638096"/>
                <a:chOff x="1951443" y="3382681"/>
                <a:chExt cx="5860917" cy="2638096"/>
              </a:xfrm>
            </p:grpSpPr>
            <p:sp>
              <p:nvSpPr>
                <p:cNvPr id="9" name="8 Rectángulo"/>
                <p:cNvSpPr/>
                <p:nvPr/>
              </p:nvSpPr>
              <p:spPr>
                <a:xfrm>
                  <a:off x="1979712" y="3500494"/>
                  <a:ext cx="5832648" cy="2376778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cxnSp>
              <p:nvCxnSpPr>
                <p:cNvPr id="26" name="25 Conector recto"/>
                <p:cNvCxnSpPr/>
                <p:nvPr/>
              </p:nvCxnSpPr>
              <p:spPr>
                <a:xfrm>
                  <a:off x="2217891" y="5084673"/>
                  <a:ext cx="5522461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26 CuadroTexto"/>
                <p:cNvSpPr txBox="1"/>
                <p:nvPr/>
              </p:nvSpPr>
              <p:spPr>
                <a:xfrm rot="16200000">
                  <a:off x="1290340" y="4043784"/>
                  <a:ext cx="162998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400" dirty="0" smtClean="0">
                      <a:solidFill>
                        <a:schemeClr val="bg1"/>
                      </a:solidFill>
                    </a:rPr>
                    <a:t>Lógica de Negocio</a:t>
                  </a:r>
                  <a:endParaRPr lang="es-CO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27 CuadroTexto"/>
                <p:cNvSpPr txBox="1"/>
                <p:nvPr/>
              </p:nvSpPr>
              <p:spPr>
                <a:xfrm rot="16200000">
                  <a:off x="1575688" y="5324363"/>
                  <a:ext cx="10850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400" dirty="0" smtClean="0">
                      <a:solidFill>
                        <a:schemeClr val="bg1"/>
                      </a:solidFill>
                    </a:rPr>
                    <a:t>Integración</a:t>
                  </a:r>
                  <a:endParaRPr lang="es-CO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0" name="39 Grupo"/>
                <p:cNvGrpSpPr/>
                <p:nvPr/>
              </p:nvGrpSpPr>
              <p:grpSpPr>
                <a:xfrm>
                  <a:off x="3304191" y="5228689"/>
                  <a:ext cx="3284033" cy="504056"/>
                  <a:chOff x="3304191" y="5228689"/>
                  <a:chExt cx="3284033" cy="504056"/>
                </a:xfrm>
              </p:grpSpPr>
              <p:sp>
                <p:nvSpPr>
                  <p:cNvPr id="29" name="28 Rectángulo"/>
                  <p:cNvSpPr/>
                  <p:nvPr/>
                </p:nvSpPr>
                <p:spPr>
                  <a:xfrm>
                    <a:off x="3304191" y="5228689"/>
                    <a:ext cx="1314146" cy="504056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JPA</a:t>
                    </a:r>
                    <a:endParaRPr lang="es-CO" dirty="0"/>
                  </a:p>
                </p:txBody>
              </p:sp>
              <p:sp>
                <p:nvSpPr>
                  <p:cNvPr id="30" name="29 Rectángulo"/>
                  <p:cNvSpPr/>
                  <p:nvPr/>
                </p:nvSpPr>
                <p:spPr>
                  <a:xfrm>
                    <a:off x="5184068" y="5228689"/>
                    <a:ext cx="1404156" cy="504056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JDBC</a:t>
                    </a:r>
                    <a:endParaRPr lang="es-CO" dirty="0"/>
                  </a:p>
                </p:txBody>
              </p:sp>
            </p:grpSp>
            <p:grpSp>
              <p:nvGrpSpPr>
                <p:cNvPr id="39" name="38 Grupo"/>
                <p:cNvGrpSpPr/>
                <p:nvPr/>
              </p:nvGrpSpPr>
              <p:grpSpPr>
                <a:xfrm>
                  <a:off x="2397460" y="3596333"/>
                  <a:ext cx="5184576" cy="1357325"/>
                  <a:chOff x="2397460" y="3596333"/>
                  <a:chExt cx="5184576" cy="1357325"/>
                </a:xfrm>
              </p:grpSpPr>
              <p:sp>
                <p:nvSpPr>
                  <p:cNvPr id="31" name="30 Rectángulo"/>
                  <p:cNvSpPr/>
                  <p:nvPr/>
                </p:nvSpPr>
                <p:spPr>
                  <a:xfrm>
                    <a:off x="2397460" y="3601294"/>
                    <a:ext cx="1641884" cy="37574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err="1" smtClean="0"/>
                      <a:t>JavaMail</a:t>
                    </a:r>
                    <a:endParaRPr lang="es-CO" sz="1600" dirty="0"/>
                  </a:p>
                </p:txBody>
              </p:sp>
              <p:sp>
                <p:nvSpPr>
                  <p:cNvPr id="32" name="31 Rectángulo"/>
                  <p:cNvSpPr/>
                  <p:nvPr/>
                </p:nvSpPr>
                <p:spPr>
                  <a:xfrm>
                    <a:off x="2397460" y="4091929"/>
                    <a:ext cx="5184576" cy="861729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Enterprise Java </a:t>
                    </a:r>
                    <a:r>
                      <a:rPr lang="es-MX" dirty="0" err="1" smtClean="0"/>
                      <a:t>Beans</a:t>
                    </a:r>
                    <a:endParaRPr lang="es-CO" dirty="0"/>
                  </a:p>
                </p:txBody>
              </p:sp>
              <p:sp>
                <p:nvSpPr>
                  <p:cNvPr id="33" name="32 Rectángulo"/>
                  <p:cNvSpPr/>
                  <p:nvPr/>
                </p:nvSpPr>
                <p:spPr>
                  <a:xfrm>
                    <a:off x="5940152" y="3601294"/>
                    <a:ext cx="1641884" cy="38566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smtClean="0"/>
                      <a:t>Eclipse UML2</a:t>
                    </a:r>
                    <a:endParaRPr lang="es-CO" sz="1600" dirty="0"/>
                  </a:p>
                </p:txBody>
              </p:sp>
              <p:sp>
                <p:nvSpPr>
                  <p:cNvPr id="34" name="33 Rectángulo"/>
                  <p:cNvSpPr/>
                  <p:nvPr/>
                </p:nvSpPr>
                <p:spPr>
                  <a:xfrm>
                    <a:off x="4168984" y="3596333"/>
                    <a:ext cx="1641884" cy="38566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err="1" smtClean="0"/>
                      <a:t>mxGraph</a:t>
                    </a:r>
                    <a:r>
                      <a:rPr lang="es-MX" sz="1600" dirty="0" smtClean="0"/>
                      <a:t> </a:t>
                    </a:r>
                    <a:r>
                      <a:rPr lang="es-MX" sz="1600" dirty="0" err="1" smtClean="0"/>
                      <a:t>Core</a:t>
                    </a:r>
                    <a:endParaRPr lang="es-CO" sz="1600" dirty="0"/>
                  </a:p>
                </p:txBody>
              </p:sp>
            </p:grpSp>
          </p:grpSp>
        </p:grpSp>
        <p:grpSp>
          <p:nvGrpSpPr>
            <p:cNvPr id="48" name="47 Grupo"/>
            <p:cNvGrpSpPr/>
            <p:nvPr/>
          </p:nvGrpSpPr>
          <p:grpSpPr>
            <a:xfrm>
              <a:off x="4584464" y="161910"/>
              <a:ext cx="3708412" cy="746810"/>
              <a:chOff x="4031940" y="188639"/>
              <a:chExt cx="3708412" cy="746810"/>
            </a:xfrm>
          </p:grpSpPr>
          <p:sp>
            <p:nvSpPr>
              <p:cNvPr id="43" name="42 Rectángulo"/>
              <p:cNvSpPr/>
              <p:nvPr/>
            </p:nvSpPr>
            <p:spPr>
              <a:xfrm>
                <a:off x="6588224" y="188640"/>
                <a:ext cx="1152128" cy="2880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err="1" smtClean="0"/>
                  <a:t>JQuery</a:t>
                </a:r>
                <a:endParaRPr lang="es-CO" dirty="0"/>
              </a:p>
            </p:txBody>
          </p:sp>
          <p:sp>
            <p:nvSpPr>
              <p:cNvPr id="44" name="43 Rectángulo"/>
              <p:cNvSpPr/>
              <p:nvPr/>
            </p:nvSpPr>
            <p:spPr>
              <a:xfrm>
                <a:off x="6588224" y="647417"/>
                <a:ext cx="1152128" cy="2880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/>
                  <a:t>HTML</a:t>
                </a:r>
                <a:endParaRPr lang="es-CO" dirty="0"/>
              </a:p>
            </p:txBody>
          </p:sp>
          <p:sp>
            <p:nvSpPr>
              <p:cNvPr id="45" name="44 Rectángulo"/>
              <p:cNvSpPr/>
              <p:nvPr/>
            </p:nvSpPr>
            <p:spPr>
              <a:xfrm>
                <a:off x="5310082" y="188640"/>
                <a:ext cx="1152128" cy="2880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/>
                  <a:t>CSS</a:t>
                </a:r>
                <a:endParaRPr lang="es-CO" dirty="0"/>
              </a:p>
            </p:txBody>
          </p:sp>
          <p:sp>
            <p:nvSpPr>
              <p:cNvPr id="46" name="45 Rectángulo"/>
              <p:cNvSpPr/>
              <p:nvPr/>
            </p:nvSpPr>
            <p:spPr>
              <a:xfrm>
                <a:off x="5310082" y="647417"/>
                <a:ext cx="1152128" cy="2880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/>
                  <a:t>JavaScript</a:t>
                </a:r>
                <a:endParaRPr lang="es-CO" dirty="0"/>
              </a:p>
            </p:txBody>
          </p:sp>
          <p:sp>
            <p:nvSpPr>
              <p:cNvPr id="47" name="46 Rectángulo"/>
              <p:cNvSpPr/>
              <p:nvPr/>
            </p:nvSpPr>
            <p:spPr>
              <a:xfrm>
                <a:off x="4031940" y="188639"/>
                <a:ext cx="1152128" cy="74680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err="1" smtClean="0"/>
                  <a:t>mxGraph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Client</a:t>
                </a:r>
                <a:endParaRPr lang="es-CO" dirty="0"/>
              </a:p>
            </p:txBody>
          </p:sp>
        </p:grpSp>
        <p:sp>
          <p:nvSpPr>
            <p:cNvPr id="49" name="48 Rectángulo"/>
            <p:cNvSpPr/>
            <p:nvPr/>
          </p:nvSpPr>
          <p:spPr>
            <a:xfrm rot="16200000">
              <a:off x="5870430" y="3575813"/>
              <a:ext cx="5035988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Seguridad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973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48</Words>
  <Application>Microsoft Office PowerPoint</Application>
  <PresentationFormat>Presentación en pantalla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Mayasoft</dc:creator>
  <cp:lastModifiedBy>Mayasoft</cp:lastModifiedBy>
  <cp:revision>14</cp:revision>
  <dcterms:created xsi:type="dcterms:W3CDTF">2013-08-30T19:49:33Z</dcterms:created>
  <dcterms:modified xsi:type="dcterms:W3CDTF">2013-08-30T21:31:44Z</dcterms:modified>
</cp:coreProperties>
</file>