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 varScale="1">
        <p:scale>
          <a:sx n="69" d="100"/>
          <a:sy n="69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14/04/2014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21 Grupo"/>
          <p:cNvGrpSpPr/>
          <p:nvPr/>
        </p:nvGrpSpPr>
        <p:grpSpPr>
          <a:xfrm>
            <a:off x="833058" y="-173839"/>
            <a:ext cx="7344816" cy="7091559"/>
            <a:chOff x="833058" y="-173839"/>
            <a:chExt cx="7344816" cy="7091559"/>
          </a:xfrm>
        </p:grpSpPr>
        <p:sp>
          <p:nvSpPr>
            <p:cNvPr id="28" name="27 CuadroTexto"/>
            <p:cNvSpPr txBox="1"/>
            <p:nvPr/>
          </p:nvSpPr>
          <p:spPr>
            <a:xfrm rot="16200000">
              <a:off x="1575688" y="5612906"/>
              <a:ext cx="1085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>
                  <a:solidFill>
                    <a:schemeClr val="bg1"/>
                  </a:solidFill>
                </a:rPr>
                <a:t>Integración</a:t>
              </a:r>
              <a:endParaRPr lang="es-CO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833058" y="6083340"/>
              <a:ext cx="7344816" cy="834380"/>
              <a:chOff x="-758787" y="6561298"/>
              <a:chExt cx="7344816" cy="834380"/>
            </a:xfrm>
          </p:grpSpPr>
          <p:sp>
            <p:nvSpPr>
              <p:cNvPr id="12" name="11 Rectángulo"/>
              <p:cNvSpPr/>
              <p:nvPr/>
            </p:nvSpPr>
            <p:spPr>
              <a:xfrm>
                <a:off x="-758787" y="6561298"/>
                <a:ext cx="7344816" cy="8343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dirty="0" smtClean="0"/>
                  <a:t>     Datos (DBMS)</a:t>
                </a:r>
                <a:endParaRPr lang="es-CO" dirty="0"/>
              </a:p>
            </p:txBody>
          </p:sp>
          <p:sp>
            <p:nvSpPr>
              <p:cNvPr id="6" name="5 Cilindro"/>
              <p:cNvSpPr/>
              <p:nvPr/>
            </p:nvSpPr>
            <p:spPr>
              <a:xfrm>
                <a:off x="1997533" y="6654452"/>
                <a:ext cx="1786000" cy="64807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 smtClean="0"/>
                  <a:t>MySQL</a:t>
                </a:r>
                <a:endParaRPr lang="es-CO" dirty="0"/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>
              <a:off x="833058" y="-173839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     Cliente (Navegador)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mxGraph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15" name="14 Grupo"/>
            <p:cNvGrpSpPr/>
            <p:nvPr/>
          </p:nvGrpSpPr>
          <p:grpSpPr>
            <a:xfrm>
              <a:off x="833058" y="980211"/>
              <a:ext cx="7344815" cy="4969069"/>
              <a:chOff x="-6060364" y="1050671"/>
              <a:chExt cx="7370487" cy="4969069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-6060364" y="1050671"/>
                <a:ext cx="7370487" cy="49690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-1405363" y="3280086"/>
                <a:ext cx="4613020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7307648" y="3191377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Servidor de Aplicaciones (J2EE)</a:t>
                </a:r>
                <a:endParaRPr lang="es-CO" dirty="0"/>
              </a:p>
            </p:txBody>
          </p:sp>
          <p:grpSp>
            <p:nvGrpSpPr>
              <p:cNvPr id="58" name="57 Grupo"/>
              <p:cNvGrpSpPr/>
              <p:nvPr/>
            </p:nvGrpSpPr>
            <p:grpSpPr>
              <a:xfrm>
                <a:off x="-5314613" y="1189601"/>
                <a:ext cx="5832649" cy="1733795"/>
                <a:chOff x="-721603" y="1412773"/>
                <a:chExt cx="5832649" cy="1733795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173379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206773" y="1978855"/>
                  <a:ext cx="1495390" cy="525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/>
                    <a:t>Presentación y Control</a:t>
                  </a:r>
                  <a:endParaRPr lang="es-CO" sz="1400" dirty="0"/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177707" y="1629311"/>
                  <a:ext cx="3330237" cy="1280851"/>
                  <a:chOff x="2537907" y="1520788"/>
                  <a:chExt cx="3330237" cy="1280851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537907" y="1520788"/>
                    <a:ext cx="3330237" cy="1280851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3049257" y="1710985"/>
                    <a:ext cx="2610190" cy="390956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3040420" y="2207573"/>
                    <a:ext cx="2610189" cy="396044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56184" cy="1280851"/>
                  <a:chOff x="3310846" y="1629311"/>
                  <a:chExt cx="1656184" cy="1280851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0846" y="2514118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</p:grpSp>
          </p:grpSp>
          <p:grpSp>
            <p:nvGrpSpPr>
              <p:cNvPr id="14" name="13 Grupo"/>
              <p:cNvGrpSpPr/>
              <p:nvPr/>
            </p:nvGrpSpPr>
            <p:grpSpPr>
              <a:xfrm>
                <a:off x="-5314612" y="3164521"/>
                <a:ext cx="5832648" cy="2681197"/>
                <a:chOff x="-5314612" y="3164521"/>
                <a:chExt cx="5832648" cy="2681197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-5314612" y="3164521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40" name="39 Grupo"/>
                <p:cNvGrpSpPr/>
                <p:nvPr/>
              </p:nvGrpSpPr>
              <p:grpSpPr>
                <a:xfrm>
                  <a:off x="-4116089" y="5014253"/>
                  <a:ext cx="3516153" cy="504056"/>
                  <a:chOff x="3178235" y="4876874"/>
                  <a:chExt cx="3516153" cy="504056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3178235" y="4876874"/>
                    <a:ext cx="131414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JPA</a:t>
                    </a:r>
                    <a:endParaRPr lang="es-CO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5290232" y="4876874"/>
                    <a:ext cx="140415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JDBC</a:t>
                    </a:r>
                    <a:endParaRPr lang="es-CO" dirty="0"/>
                  </a:p>
                </p:txBody>
              </p:sp>
            </p:grpSp>
            <p:grpSp>
              <p:nvGrpSpPr>
                <p:cNvPr id="39" name="38 Grupo"/>
                <p:cNvGrpSpPr/>
                <p:nvPr/>
              </p:nvGrpSpPr>
              <p:grpSpPr>
                <a:xfrm>
                  <a:off x="-4873695" y="3376043"/>
                  <a:ext cx="5184576" cy="1235974"/>
                  <a:chOff x="2420629" y="3310672"/>
                  <a:chExt cx="5184576" cy="1235974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420629" y="3310672"/>
                    <a:ext cx="2498576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420629" y="3834786"/>
                    <a:ext cx="5184576" cy="7118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007106" y="3310672"/>
                    <a:ext cx="2592289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UML2/EMF</a:t>
                    </a:r>
                    <a:endParaRPr lang="es-CO" sz="1600" dirty="0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 rot="16200000">
                  <a:off x="-5922730" y="3798766"/>
                  <a:ext cx="1559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/>
                    <a:t>Lógica de negocio</a:t>
                  </a:r>
                  <a:endParaRPr lang="es-CO" sz="1400" dirty="0"/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 rot="16200000">
                  <a:off x="-5722233" y="5112393"/>
                  <a:ext cx="1158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/>
                    <a:t>Integración</a:t>
                  </a:r>
                  <a:endParaRPr lang="es-CO" sz="1400" dirty="0"/>
                </a:p>
              </p:txBody>
            </p:sp>
            <p:cxnSp>
              <p:nvCxnSpPr>
                <p:cNvPr id="26" name="25 Conector recto"/>
                <p:cNvCxnSpPr/>
                <p:nvPr/>
              </p:nvCxnSpPr>
              <p:spPr>
                <a:xfrm>
                  <a:off x="-5077073" y="4756939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6 CuadroTexto"/>
            <p:cNvSpPr txBox="1"/>
            <p:nvPr/>
          </p:nvSpPr>
          <p:spPr>
            <a:xfrm rot="16200000">
              <a:off x="2100717" y="1764947"/>
              <a:ext cx="49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JSF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1187624" y="1052736"/>
            <a:ext cx="6120680" cy="4392488"/>
            <a:chOff x="1187624" y="1052736"/>
            <a:chExt cx="6120680" cy="4392488"/>
          </a:xfrm>
        </p:grpSpPr>
        <p:sp>
          <p:nvSpPr>
            <p:cNvPr id="2" name="1 Rectángulo redondeado"/>
            <p:cNvSpPr/>
            <p:nvPr/>
          </p:nvSpPr>
          <p:spPr>
            <a:xfrm>
              <a:off x="1187624" y="1052736"/>
              <a:ext cx="6120680" cy="4392488"/>
            </a:xfrm>
            <a:prstGeom prst="roundRect">
              <a:avLst>
                <a:gd name="adj" fmla="val 394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</a:t>
              </a:r>
              <a:endParaRPr lang="es-CO" dirty="0"/>
            </a:p>
          </p:txBody>
        </p:sp>
        <p:sp>
          <p:nvSpPr>
            <p:cNvPr id="3" name="2 Elipse"/>
            <p:cNvSpPr/>
            <p:nvPr/>
          </p:nvSpPr>
          <p:spPr>
            <a:xfrm>
              <a:off x="1386136" y="1463204"/>
              <a:ext cx="2681808" cy="12241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CLASSModelerEJB</a:t>
              </a:r>
              <a:endParaRPr lang="es-CO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572000" y="1509998"/>
              <a:ext cx="2376264" cy="11305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CLASSModelerWeb</a:t>
              </a:r>
              <a:endParaRPr lang="es-CO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951820" y="3789040"/>
              <a:ext cx="280831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CLASSModelerTest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2723256" y="1685998"/>
            <a:ext cx="5976664" cy="4073098"/>
            <a:chOff x="971600" y="1052736"/>
            <a:chExt cx="5976664" cy="4073098"/>
          </a:xfrm>
        </p:grpSpPr>
        <p:sp>
          <p:nvSpPr>
            <p:cNvPr id="12" name="1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067944" y="1685998"/>
            <a:ext cx="5976664" cy="4073098"/>
            <a:chOff x="7122368" y="569005"/>
            <a:chExt cx="5976664" cy="4073098"/>
          </a:xfrm>
        </p:grpSpPr>
        <p:sp>
          <p:nvSpPr>
            <p:cNvPr id="17" name="16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sp>
        <p:nvSpPr>
          <p:cNvPr id="23" name="22 Flecha izquierda"/>
          <p:cNvSpPr/>
          <p:nvPr/>
        </p:nvSpPr>
        <p:spPr>
          <a:xfrm>
            <a:off x="3568552" y="3355102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lecha izquierda"/>
          <p:cNvSpPr/>
          <p:nvPr/>
        </p:nvSpPr>
        <p:spPr>
          <a:xfrm>
            <a:off x="6732240" y="1461946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Flecha izquierda"/>
          <p:cNvSpPr/>
          <p:nvPr/>
        </p:nvSpPr>
        <p:spPr>
          <a:xfrm>
            <a:off x="6732240" y="5483984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4" name="23 Grupo"/>
          <p:cNvGrpSpPr/>
          <p:nvPr/>
        </p:nvGrpSpPr>
        <p:grpSpPr>
          <a:xfrm>
            <a:off x="319056" y="-350551"/>
            <a:ext cx="5976664" cy="4073098"/>
            <a:chOff x="971600" y="1052736"/>
            <a:chExt cx="5976664" cy="4073098"/>
          </a:xfrm>
        </p:grpSpPr>
        <p:sp>
          <p:nvSpPr>
            <p:cNvPr id="32" name="3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19056" y="4077072"/>
            <a:ext cx="5976664" cy="4073098"/>
            <a:chOff x="7122368" y="569005"/>
            <a:chExt cx="5976664" cy="4073098"/>
          </a:xfrm>
        </p:grpSpPr>
        <p:sp>
          <p:nvSpPr>
            <p:cNvPr id="36" name="35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7457628" y="-350551"/>
            <a:ext cx="6019678" cy="4073098"/>
            <a:chOff x="7457628" y="-350551"/>
            <a:chExt cx="6019678" cy="4073098"/>
          </a:xfrm>
        </p:grpSpPr>
        <p:sp>
          <p:nvSpPr>
            <p:cNvPr id="27" name="26 CuadroTexto"/>
            <p:cNvSpPr txBox="1"/>
            <p:nvPr/>
          </p:nvSpPr>
          <p:spPr>
            <a:xfrm>
              <a:off x="9643112" y="3353215"/>
              <a:ext cx="155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designer.xhtml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7457628" y="-350551"/>
              <a:ext cx="6019678" cy="3600400"/>
              <a:chOff x="8028384" y="-350551"/>
              <a:chExt cx="6019678" cy="3600400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8028384" y="-350551"/>
                <a:ext cx="5976664" cy="3600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8028384" y="2601777"/>
                <a:ext cx="5976664" cy="6480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footer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8028384" y="225514"/>
                <a:ext cx="59531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8028384" y="-350550"/>
                <a:ext cx="5953196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menu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8892480" y="225514"/>
                <a:ext cx="44644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2" name="1 CuadroTexto"/>
              <p:cNvSpPr txBox="1"/>
              <p:nvPr/>
            </p:nvSpPr>
            <p:spPr>
              <a:xfrm>
                <a:off x="8159149" y="1196713"/>
                <a:ext cx="639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(</a:t>
                </a:r>
                <a:r>
                  <a:rPr lang="es-CO" dirty="0" err="1" smtClean="0"/>
                  <a:t>left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13284968" y="1196713"/>
                <a:ext cx="76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(</a:t>
                </a:r>
                <a:r>
                  <a:rPr lang="es-CO" dirty="0" err="1" smtClean="0"/>
                  <a:t>rigth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8028384" y="-54136"/>
                <a:ext cx="5953196" cy="2880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toolbar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7434160" y="4077072"/>
            <a:ext cx="5976664" cy="4073098"/>
            <a:chOff x="8004916" y="4077072"/>
            <a:chExt cx="5976664" cy="4073098"/>
          </a:xfrm>
        </p:grpSpPr>
        <p:sp>
          <p:nvSpPr>
            <p:cNvPr id="42" name="41 Rectángulo"/>
            <p:cNvSpPr/>
            <p:nvPr/>
          </p:nvSpPr>
          <p:spPr>
            <a:xfrm>
              <a:off x="8004916" y="4077072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0190400" y="7780838"/>
              <a:ext cx="1772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dashboard.xhtml</a:t>
              </a:r>
              <a:endParaRPr lang="es-CO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004916" y="7029400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8478884" y="4200762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8478884" y="4200762"/>
              <a:ext cx="2925492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11404376" y="4200762"/>
              <a:ext cx="2187076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user-section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0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lindro"/>
          <p:cNvSpPr/>
          <p:nvPr/>
        </p:nvSpPr>
        <p:spPr>
          <a:xfrm>
            <a:off x="1835696" y="2924944"/>
            <a:ext cx="1224136" cy="87749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MySQL</a:t>
            </a:r>
            <a:endParaRPr lang="es-CO" dirty="0"/>
          </a:p>
        </p:txBody>
      </p:sp>
      <p:sp>
        <p:nvSpPr>
          <p:cNvPr id="5" name="4 Flecha izquierda y derecha"/>
          <p:cNvSpPr/>
          <p:nvPr/>
        </p:nvSpPr>
        <p:spPr>
          <a:xfrm>
            <a:off x="3203848" y="328042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3217" r="6515" b="8118"/>
          <a:stretch/>
        </p:blipFill>
        <p:spPr bwMode="auto">
          <a:xfrm>
            <a:off x="5155152" y="2344432"/>
            <a:ext cx="2628360" cy="188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25594" r="12606" b="17709"/>
          <a:stretch/>
        </p:blipFill>
        <p:spPr bwMode="auto">
          <a:xfrm>
            <a:off x="5312782" y="2774938"/>
            <a:ext cx="1347450" cy="115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24410" r="12593" b="15747"/>
          <a:stretch/>
        </p:blipFill>
        <p:spPr bwMode="auto">
          <a:xfrm>
            <a:off x="3707904" y="3046432"/>
            <a:ext cx="115200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izquierda y derecha"/>
          <p:cNvSpPr/>
          <p:nvPr/>
        </p:nvSpPr>
        <p:spPr>
          <a:xfrm>
            <a:off x="4859904" y="325568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48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122</Words>
  <Application>Microsoft Office PowerPoint</Application>
  <PresentationFormat>Presentación en pantalla 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Gabriel</cp:lastModifiedBy>
  <cp:revision>39</cp:revision>
  <dcterms:created xsi:type="dcterms:W3CDTF">2013-08-30T19:49:33Z</dcterms:created>
  <dcterms:modified xsi:type="dcterms:W3CDTF">2014-04-15T04:17:44Z</dcterms:modified>
</cp:coreProperties>
</file>