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61" autoAdjust="0"/>
  </p:normalViewPr>
  <p:slideViewPr>
    <p:cSldViewPr>
      <p:cViewPr varScale="1">
        <p:scale>
          <a:sx n="67" d="100"/>
          <a:sy n="67" d="100"/>
        </p:scale>
        <p:origin x="-1476" y="26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A3F4F-0BA0-4B22-9A96-AD8854429484}" type="datetimeFigureOut">
              <a:rPr lang="es-CO" smtClean="0"/>
              <a:t>11/06/2014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6CDB0-5053-4C43-BFFF-CD6EF39701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875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6CDB0-5053-4C43-BFFF-CD6EF39701C7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811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11/06/2014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965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11/06/2014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822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11/06/2014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372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11/06/2014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56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11/06/2014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529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11/06/2014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671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11/06/2014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641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11/06/2014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801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11/06/2014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6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11/06/2014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79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5191-5304-47B4-B0A3-6FBFCBDFE76C}" type="datetimeFigureOut">
              <a:rPr lang="es-CO" smtClean="0"/>
              <a:t>11/06/2014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414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65191-5304-47B4-B0A3-6FBFCBDFE76C}" type="datetimeFigureOut">
              <a:rPr lang="es-CO" smtClean="0"/>
              <a:t>11/06/2014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057AA-AE52-4E12-95BB-25836A3D07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64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21 Grupo"/>
          <p:cNvGrpSpPr/>
          <p:nvPr/>
        </p:nvGrpSpPr>
        <p:grpSpPr>
          <a:xfrm>
            <a:off x="833058" y="-173839"/>
            <a:ext cx="7344816" cy="7091559"/>
            <a:chOff x="833058" y="-173839"/>
            <a:chExt cx="7344816" cy="7091559"/>
          </a:xfrm>
        </p:grpSpPr>
        <p:sp>
          <p:nvSpPr>
            <p:cNvPr id="28" name="27 CuadroTexto"/>
            <p:cNvSpPr txBox="1"/>
            <p:nvPr/>
          </p:nvSpPr>
          <p:spPr>
            <a:xfrm rot="16200000">
              <a:off x="1575688" y="5612906"/>
              <a:ext cx="1085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 smtClean="0">
                  <a:solidFill>
                    <a:schemeClr val="bg1"/>
                  </a:solidFill>
                </a:rPr>
                <a:t>Integración</a:t>
              </a:r>
              <a:endParaRPr lang="es-CO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3" name="12 Grupo"/>
            <p:cNvGrpSpPr/>
            <p:nvPr/>
          </p:nvGrpSpPr>
          <p:grpSpPr>
            <a:xfrm>
              <a:off x="833058" y="6083340"/>
              <a:ext cx="7344816" cy="834380"/>
              <a:chOff x="-758787" y="6561298"/>
              <a:chExt cx="7344816" cy="834380"/>
            </a:xfrm>
          </p:grpSpPr>
          <p:sp>
            <p:nvSpPr>
              <p:cNvPr id="12" name="11 Rectángulo"/>
              <p:cNvSpPr/>
              <p:nvPr/>
            </p:nvSpPr>
            <p:spPr>
              <a:xfrm>
                <a:off x="-758787" y="6561298"/>
                <a:ext cx="7344816" cy="8343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CO" dirty="0" smtClean="0"/>
                  <a:t>     Datos (DBMS)</a:t>
                </a:r>
                <a:endParaRPr lang="es-CO" dirty="0"/>
              </a:p>
            </p:txBody>
          </p:sp>
          <p:sp>
            <p:nvSpPr>
              <p:cNvPr id="6" name="5 Cilindro"/>
              <p:cNvSpPr/>
              <p:nvPr/>
            </p:nvSpPr>
            <p:spPr>
              <a:xfrm>
                <a:off x="1997533" y="6654452"/>
                <a:ext cx="1786000" cy="648072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err="1" smtClean="0"/>
                  <a:t>MySQL</a:t>
                </a:r>
                <a:endParaRPr lang="es-CO" dirty="0"/>
              </a:p>
            </p:txBody>
          </p:sp>
        </p:grpSp>
        <p:grpSp>
          <p:nvGrpSpPr>
            <p:cNvPr id="3" name="2 Grupo"/>
            <p:cNvGrpSpPr/>
            <p:nvPr/>
          </p:nvGrpSpPr>
          <p:grpSpPr>
            <a:xfrm>
              <a:off x="833058" y="-173839"/>
              <a:ext cx="7344816" cy="1052736"/>
              <a:chOff x="1259632" y="0"/>
              <a:chExt cx="7344816" cy="1052736"/>
            </a:xfrm>
          </p:grpSpPr>
          <p:sp>
            <p:nvSpPr>
              <p:cNvPr id="4" name="3 Rectángulo"/>
              <p:cNvSpPr/>
              <p:nvPr/>
            </p:nvSpPr>
            <p:spPr>
              <a:xfrm>
                <a:off x="1259632" y="0"/>
                <a:ext cx="7344816" cy="105273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MX" dirty="0" smtClean="0"/>
                  <a:t>     Cliente (Navegador)</a:t>
                </a:r>
                <a:endParaRPr lang="es-CO" dirty="0"/>
              </a:p>
            </p:txBody>
          </p:sp>
          <p:grpSp>
            <p:nvGrpSpPr>
              <p:cNvPr id="2" name="1 Grupo"/>
              <p:cNvGrpSpPr/>
              <p:nvPr/>
            </p:nvGrpSpPr>
            <p:grpSpPr>
              <a:xfrm>
                <a:off x="3851920" y="161910"/>
                <a:ext cx="4536504" cy="746810"/>
                <a:chOff x="3851920" y="161910"/>
                <a:chExt cx="4536504" cy="746810"/>
              </a:xfrm>
            </p:grpSpPr>
            <p:sp>
              <p:nvSpPr>
                <p:cNvPr id="43" name="42 Rectángulo"/>
                <p:cNvSpPr/>
                <p:nvPr/>
              </p:nvSpPr>
              <p:spPr>
                <a:xfrm>
                  <a:off x="6228184" y="161911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err="1" smtClean="0"/>
                    <a:t>JQuery</a:t>
                  </a:r>
                  <a:endParaRPr lang="es-CO" dirty="0"/>
                </a:p>
              </p:txBody>
            </p:sp>
            <p:sp>
              <p:nvSpPr>
                <p:cNvPr id="44" name="43 Rectángulo"/>
                <p:cNvSpPr/>
                <p:nvPr/>
              </p:nvSpPr>
              <p:spPr>
                <a:xfrm>
                  <a:off x="6228184" y="620688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HTML</a:t>
                  </a:r>
                  <a:endParaRPr lang="es-CO" dirty="0"/>
                </a:p>
              </p:txBody>
            </p:sp>
            <p:sp>
              <p:nvSpPr>
                <p:cNvPr id="45" name="44 Rectángulo"/>
                <p:cNvSpPr/>
                <p:nvPr/>
              </p:nvSpPr>
              <p:spPr>
                <a:xfrm>
                  <a:off x="5076056" y="161911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CSS</a:t>
                  </a:r>
                  <a:endParaRPr lang="es-CO" dirty="0"/>
                </a:p>
              </p:txBody>
            </p:sp>
            <p:sp>
              <p:nvSpPr>
                <p:cNvPr id="46" name="45 Rectángulo"/>
                <p:cNvSpPr/>
                <p:nvPr/>
              </p:nvSpPr>
              <p:spPr>
                <a:xfrm>
                  <a:off x="5076056" y="620688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1600" dirty="0" smtClean="0"/>
                    <a:t>JavaScript</a:t>
                  </a:r>
                  <a:endParaRPr lang="es-CO" sz="1600" dirty="0"/>
                </a:p>
              </p:txBody>
            </p:sp>
            <p:sp>
              <p:nvSpPr>
                <p:cNvPr id="47" name="46 Rectángulo"/>
                <p:cNvSpPr/>
                <p:nvPr/>
              </p:nvSpPr>
              <p:spPr>
                <a:xfrm>
                  <a:off x="3851920" y="161910"/>
                  <a:ext cx="1080120" cy="746809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mxGraph</a:t>
                  </a:r>
                  <a:endParaRPr lang="es-CO" dirty="0"/>
                </a:p>
              </p:txBody>
            </p:sp>
            <p:sp>
              <p:nvSpPr>
                <p:cNvPr id="50" name="49 Rectángulo"/>
                <p:cNvSpPr/>
                <p:nvPr/>
              </p:nvSpPr>
              <p:spPr>
                <a:xfrm>
                  <a:off x="7380312" y="161910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XML</a:t>
                  </a:r>
                  <a:endParaRPr lang="es-CO" dirty="0"/>
                </a:p>
              </p:txBody>
            </p:sp>
            <p:sp>
              <p:nvSpPr>
                <p:cNvPr id="51" name="50 Rectángulo"/>
                <p:cNvSpPr/>
                <p:nvPr/>
              </p:nvSpPr>
              <p:spPr>
                <a:xfrm>
                  <a:off x="7380312" y="620688"/>
                  <a:ext cx="1008112" cy="288032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SVG</a:t>
                  </a:r>
                  <a:endParaRPr lang="es-CO" dirty="0"/>
                </a:p>
              </p:txBody>
            </p:sp>
          </p:grpSp>
        </p:grpSp>
        <p:grpSp>
          <p:nvGrpSpPr>
            <p:cNvPr id="15" name="14 Grupo"/>
            <p:cNvGrpSpPr/>
            <p:nvPr/>
          </p:nvGrpSpPr>
          <p:grpSpPr>
            <a:xfrm>
              <a:off x="833058" y="980211"/>
              <a:ext cx="7344815" cy="4969069"/>
              <a:chOff x="-6060364" y="1050671"/>
              <a:chExt cx="7370487" cy="4969069"/>
            </a:xfrm>
          </p:grpSpPr>
          <p:sp>
            <p:nvSpPr>
              <p:cNvPr id="5" name="4 Rectángulo"/>
              <p:cNvSpPr/>
              <p:nvPr/>
            </p:nvSpPr>
            <p:spPr>
              <a:xfrm>
                <a:off x="-6060364" y="1050671"/>
                <a:ext cx="7370487" cy="49690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49" name="48 Rectángulo"/>
              <p:cNvSpPr/>
              <p:nvPr/>
            </p:nvSpPr>
            <p:spPr>
              <a:xfrm rot="16200000">
                <a:off x="-1405363" y="3280086"/>
                <a:ext cx="4613020" cy="43204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smtClean="0"/>
                  <a:t>Seguridad</a:t>
                </a:r>
                <a:endParaRPr lang="es-CO" dirty="0"/>
              </a:p>
            </p:txBody>
          </p:sp>
          <p:sp>
            <p:nvSpPr>
              <p:cNvPr id="10" name="9 CuadroTexto"/>
              <p:cNvSpPr txBox="1"/>
              <p:nvPr/>
            </p:nvSpPr>
            <p:spPr>
              <a:xfrm rot="16200000">
                <a:off x="-7307648" y="3191377"/>
                <a:ext cx="3219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 smtClean="0"/>
                  <a:t>Servidor de Aplicaciones (J2EE)</a:t>
                </a:r>
                <a:endParaRPr lang="es-CO" dirty="0"/>
              </a:p>
            </p:txBody>
          </p:sp>
          <p:grpSp>
            <p:nvGrpSpPr>
              <p:cNvPr id="58" name="57 Grupo"/>
              <p:cNvGrpSpPr/>
              <p:nvPr/>
            </p:nvGrpSpPr>
            <p:grpSpPr>
              <a:xfrm>
                <a:off x="-5314613" y="1189601"/>
                <a:ext cx="5832649" cy="1733795"/>
                <a:chOff x="-721603" y="1412773"/>
                <a:chExt cx="5832649" cy="1733795"/>
              </a:xfrm>
            </p:grpSpPr>
            <p:sp>
              <p:nvSpPr>
                <p:cNvPr id="8" name="7 Rectángulo"/>
                <p:cNvSpPr/>
                <p:nvPr/>
              </p:nvSpPr>
              <p:spPr>
                <a:xfrm>
                  <a:off x="-721602" y="1412773"/>
                  <a:ext cx="5832648" cy="1733795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1" name="10 CuadroTexto"/>
                <p:cNvSpPr txBox="1"/>
                <p:nvPr/>
              </p:nvSpPr>
              <p:spPr>
                <a:xfrm rot="16200000">
                  <a:off x="-1206773" y="1978855"/>
                  <a:ext cx="1495390" cy="5250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400" dirty="0" smtClean="0"/>
                    <a:t>Presentación y Control</a:t>
                  </a:r>
                  <a:endParaRPr lang="es-CO" sz="1400" dirty="0"/>
                </a:p>
              </p:txBody>
            </p:sp>
            <p:grpSp>
              <p:nvGrpSpPr>
                <p:cNvPr id="35" name="34 Grupo"/>
                <p:cNvGrpSpPr/>
                <p:nvPr/>
              </p:nvGrpSpPr>
              <p:grpSpPr>
                <a:xfrm>
                  <a:off x="-177707" y="1629311"/>
                  <a:ext cx="3330237" cy="1280851"/>
                  <a:chOff x="2537907" y="1520788"/>
                  <a:chExt cx="3330237" cy="1280851"/>
                </a:xfrm>
              </p:grpSpPr>
              <p:sp>
                <p:nvSpPr>
                  <p:cNvPr id="16" name="15 Rectángulo redondeado"/>
                  <p:cNvSpPr/>
                  <p:nvPr/>
                </p:nvSpPr>
                <p:spPr>
                  <a:xfrm>
                    <a:off x="2537907" y="1520788"/>
                    <a:ext cx="3330237" cy="1280851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 dirty="0"/>
                  </a:p>
                </p:txBody>
              </p:sp>
              <p:sp>
                <p:nvSpPr>
                  <p:cNvPr id="17" name="16 Rectángulo redondeado"/>
                  <p:cNvSpPr/>
                  <p:nvPr/>
                </p:nvSpPr>
                <p:spPr>
                  <a:xfrm>
                    <a:off x="3049257" y="1710985"/>
                    <a:ext cx="2610190" cy="390956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err="1" smtClean="0"/>
                      <a:t>PrimeFaces</a:t>
                    </a:r>
                    <a:endParaRPr lang="es-CO" dirty="0"/>
                  </a:p>
                </p:txBody>
              </p:sp>
              <p:sp>
                <p:nvSpPr>
                  <p:cNvPr id="18" name="17 Rectángulo redondeado"/>
                  <p:cNvSpPr/>
                  <p:nvPr/>
                </p:nvSpPr>
                <p:spPr>
                  <a:xfrm>
                    <a:off x="3040420" y="2207573"/>
                    <a:ext cx="2610189" cy="396044"/>
                  </a:xfrm>
                  <a:prstGeom prst="roundRect">
                    <a:avLst>
                      <a:gd name="adj" fmla="val 0"/>
                    </a:avLst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err="1" smtClean="0"/>
                      <a:t>Facelets</a:t>
                    </a:r>
                    <a:endParaRPr lang="es-MX" dirty="0" smtClean="0"/>
                  </a:p>
                </p:txBody>
              </p:sp>
            </p:grpSp>
            <p:grpSp>
              <p:nvGrpSpPr>
                <p:cNvPr id="57" name="56 Grupo"/>
                <p:cNvGrpSpPr/>
                <p:nvPr/>
              </p:nvGrpSpPr>
              <p:grpSpPr>
                <a:xfrm>
                  <a:off x="3310846" y="1629311"/>
                  <a:ext cx="1656184" cy="1280851"/>
                  <a:chOff x="3310846" y="1629311"/>
                  <a:chExt cx="1656184" cy="1280851"/>
                </a:xfrm>
              </p:grpSpPr>
              <p:sp>
                <p:nvSpPr>
                  <p:cNvPr id="19" name="18 Rectángulo"/>
                  <p:cNvSpPr/>
                  <p:nvPr/>
                </p:nvSpPr>
                <p:spPr>
                  <a:xfrm>
                    <a:off x="3310846" y="1629311"/>
                    <a:ext cx="1656184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XHTML</a:t>
                    </a:r>
                    <a:endParaRPr lang="es-CO" dirty="0"/>
                  </a:p>
                </p:txBody>
              </p:sp>
              <p:sp>
                <p:nvSpPr>
                  <p:cNvPr id="23" name="22 Rectángulo"/>
                  <p:cNvSpPr/>
                  <p:nvPr/>
                </p:nvSpPr>
                <p:spPr>
                  <a:xfrm>
                    <a:off x="3310846" y="2061359"/>
                    <a:ext cx="1656184" cy="360040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XML </a:t>
                    </a:r>
                    <a:r>
                      <a:rPr lang="es-MX" dirty="0" err="1" smtClean="0"/>
                      <a:t>Parser</a:t>
                    </a:r>
                    <a:endParaRPr lang="es-CO" dirty="0"/>
                  </a:p>
                </p:txBody>
              </p:sp>
              <p:sp>
                <p:nvSpPr>
                  <p:cNvPr id="24" name="23 Rectángulo"/>
                  <p:cNvSpPr/>
                  <p:nvPr/>
                </p:nvSpPr>
                <p:spPr>
                  <a:xfrm>
                    <a:off x="3310846" y="2514118"/>
                    <a:ext cx="1656184" cy="396044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Servlets</a:t>
                    </a:r>
                    <a:endParaRPr lang="es-CO" dirty="0"/>
                  </a:p>
                </p:txBody>
              </p:sp>
            </p:grpSp>
          </p:grpSp>
          <p:grpSp>
            <p:nvGrpSpPr>
              <p:cNvPr id="14" name="13 Grupo"/>
              <p:cNvGrpSpPr/>
              <p:nvPr/>
            </p:nvGrpSpPr>
            <p:grpSpPr>
              <a:xfrm>
                <a:off x="-5314612" y="3164521"/>
                <a:ext cx="5832648" cy="2681197"/>
                <a:chOff x="-5314612" y="3164521"/>
                <a:chExt cx="5832648" cy="2681197"/>
              </a:xfrm>
            </p:grpSpPr>
            <p:sp>
              <p:nvSpPr>
                <p:cNvPr id="9" name="8 Rectángulo"/>
                <p:cNvSpPr/>
                <p:nvPr/>
              </p:nvSpPr>
              <p:spPr>
                <a:xfrm>
                  <a:off x="-5314612" y="3164521"/>
                  <a:ext cx="5832648" cy="263809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9" name="28 Rectángulo"/>
                <p:cNvSpPr/>
                <p:nvPr/>
              </p:nvSpPr>
              <p:spPr>
                <a:xfrm>
                  <a:off x="-3459015" y="5014253"/>
                  <a:ext cx="2176849" cy="504056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dirty="0" smtClean="0"/>
                    <a:t>JPA</a:t>
                  </a:r>
                  <a:endParaRPr lang="es-CO" dirty="0"/>
                </a:p>
              </p:txBody>
            </p:sp>
            <p:grpSp>
              <p:nvGrpSpPr>
                <p:cNvPr id="39" name="38 Grupo"/>
                <p:cNvGrpSpPr/>
                <p:nvPr/>
              </p:nvGrpSpPr>
              <p:grpSpPr>
                <a:xfrm>
                  <a:off x="-4873695" y="3376043"/>
                  <a:ext cx="5184576" cy="1235974"/>
                  <a:chOff x="2420629" y="3310672"/>
                  <a:chExt cx="5184576" cy="1235974"/>
                </a:xfrm>
              </p:grpSpPr>
              <p:sp>
                <p:nvSpPr>
                  <p:cNvPr id="31" name="30 Rectángulo"/>
                  <p:cNvSpPr/>
                  <p:nvPr/>
                </p:nvSpPr>
                <p:spPr>
                  <a:xfrm>
                    <a:off x="2420629" y="3310672"/>
                    <a:ext cx="2498576" cy="375743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sz="1600" dirty="0" err="1" smtClean="0"/>
                      <a:t>JavaMail</a:t>
                    </a:r>
                    <a:endParaRPr lang="es-CO" sz="1600" dirty="0"/>
                  </a:p>
                </p:txBody>
              </p:sp>
              <p:sp>
                <p:nvSpPr>
                  <p:cNvPr id="32" name="31 Rectángulo"/>
                  <p:cNvSpPr/>
                  <p:nvPr/>
                </p:nvSpPr>
                <p:spPr>
                  <a:xfrm>
                    <a:off x="2420629" y="3834786"/>
                    <a:ext cx="5184576" cy="711860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dirty="0" smtClean="0"/>
                      <a:t>Enterprise Java </a:t>
                    </a:r>
                    <a:r>
                      <a:rPr lang="es-MX" dirty="0" err="1" smtClean="0"/>
                      <a:t>Beans</a:t>
                    </a:r>
                    <a:endParaRPr lang="es-CO" dirty="0"/>
                  </a:p>
                </p:txBody>
              </p:sp>
              <p:sp>
                <p:nvSpPr>
                  <p:cNvPr id="33" name="32 Rectángulo"/>
                  <p:cNvSpPr/>
                  <p:nvPr/>
                </p:nvSpPr>
                <p:spPr>
                  <a:xfrm>
                    <a:off x="5007106" y="3310672"/>
                    <a:ext cx="2592289" cy="385663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MX" sz="1600" dirty="0" smtClean="0"/>
                      <a:t>UML2/EMF</a:t>
                    </a:r>
                    <a:endParaRPr lang="es-CO" sz="1600" dirty="0"/>
                  </a:p>
                </p:txBody>
              </p:sp>
            </p:grpSp>
            <p:sp>
              <p:nvSpPr>
                <p:cNvPr id="48" name="47 CuadroTexto"/>
                <p:cNvSpPr txBox="1"/>
                <p:nvPr/>
              </p:nvSpPr>
              <p:spPr>
                <a:xfrm rot="16200000">
                  <a:off x="-5922730" y="3798766"/>
                  <a:ext cx="15598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1400" dirty="0" smtClean="0"/>
                    <a:t>Lógica de negocio</a:t>
                  </a:r>
                  <a:endParaRPr lang="es-CO" sz="1400" dirty="0"/>
                </a:p>
              </p:txBody>
            </p:sp>
            <p:sp>
              <p:nvSpPr>
                <p:cNvPr id="52" name="51 CuadroTexto"/>
                <p:cNvSpPr txBox="1"/>
                <p:nvPr/>
              </p:nvSpPr>
              <p:spPr>
                <a:xfrm rot="16200000">
                  <a:off x="-5722233" y="5112393"/>
                  <a:ext cx="115887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400" dirty="0" smtClean="0"/>
                    <a:t>Integración</a:t>
                  </a:r>
                  <a:endParaRPr lang="es-CO" sz="1400" dirty="0"/>
                </a:p>
              </p:txBody>
            </p:sp>
            <p:cxnSp>
              <p:nvCxnSpPr>
                <p:cNvPr id="26" name="25 Conector recto"/>
                <p:cNvCxnSpPr/>
                <p:nvPr/>
              </p:nvCxnSpPr>
              <p:spPr>
                <a:xfrm>
                  <a:off x="-5077073" y="4756939"/>
                  <a:ext cx="5522461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6 CuadroTexto"/>
            <p:cNvSpPr txBox="1"/>
            <p:nvPr/>
          </p:nvSpPr>
          <p:spPr>
            <a:xfrm rot="16200000">
              <a:off x="2100717" y="1764947"/>
              <a:ext cx="499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>
                  <a:solidFill>
                    <a:schemeClr val="bg1"/>
                  </a:solidFill>
                </a:rPr>
                <a:t>JSF</a:t>
              </a:r>
              <a:endParaRPr lang="es-CO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19 Grupo"/>
          <p:cNvGrpSpPr/>
          <p:nvPr/>
        </p:nvGrpSpPr>
        <p:grpSpPr>
          <a:xfrm>
            <a:off x="-2718227" y="7126715"/>
            <a:ext cx="6858180" cy="6209673"/>
            <a:chOff x="-2718227" y="7126715"/>
            <a:chExt cx="6858180" cy="6209673"/>
          </a:xfrm>
        </p:grpSpPr>
        <p:grpSp>
          <p:nvGrpSpPr>
            <p:cNvPr id="53" name="52 Grupo"/>
            <p:cNvGrpSpPr/>
            <p:nvPr/>
          </p:nvGrpSpPr>
          <p:grpSpPr>
            <a:xfrm>
              <a:off x="-2718227" y="7126715"/>
              <a:ext cx="6858180" cy="6209673"/>
              <a:chOff x="833058" y="-173839"/>
              <a:chExt cx="7344817" cy="6209673"/>
            </a:xfrm>
          </p:grpSpPr>
          <p:sp>
            <p:nvSpPr>
              <p:cNvPr id="94" name="93 Rectángulo"/>
              <p:cNvSpPr/>
              <p:nvPr/>
            </p:nvSpPr>
            <p:spPr>
              <a:xfrm>
                <a:off x="833059" y="5201454"/>
                <a:ext cx="7344816" cy="8343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2400" dirty="0" smtClean="0"/>
                  <a:t>     </a:t>
                </a:r>
                <a:r>
                  <a:rPr lang="es-CO" sz="2400" dirty="0" smtClean="0"/>
                  <a:t>Capa de Datos (</a:t>
                </a:r>
                <a:r>
                  <a:rPr lang="es-CO" dirty="0" smtClean="0"/>
                  <a:t>DBMS</a:t>
                </a:r>
                <a:r>
                  <a:rPr lang="es-CO" sz="2400" dirty="0" smtClean="0"/>
                  <a:t>)</a:t>
                </a:r>
                <a:endParaRPr lang="es-CO" sz="2400" dirty="0"/>
              </a:p>
            </p:txBody>
          </p:sp>
          <p:sp>
            <p:nvSpPr>
              <p:cNvPr id="85" name="84 Rectángulo"/>
              <p:cNvSpPr/>
              <p:nvPr/>
            </p:nvSpPr>
            <p:spPr>
              <a:xfrm>
                <a:off x="833058" y="-173839"/>
                <a:ext cx="7344816" cy="83878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smtClean="0"/>
                  <a:t>     </a:t>
                </a:r>
                <a:r>
                  <a:rPr lang="es-MX" sz="2400" dirty="0" smtClean="0"/>
                  <a:t>Capa Cliente </a:t>
                </a:r>
                <a:r>
                  <a:rPr lang="es-MX" sz="2400" dirty="0" smtClean="0"/>
                  <a:t>(</a:t>
                </a:r>
                <a:r>
                  <a:rPr lang="es-MX" dirty="0" smtClean="0"/>
                  <a:t>Navegador Web</a:t>
                </a:r>
                <a:r>
                  <a:rPr lang="es-MX" sz="2400" dirty="0" smtClean="0"/>
                  <a:t>)</a:t>
                </a:r>
                <a:endParaRPr lang="es-CO" sz="2400" dirty="0"/>
              </a:p>
            </p:txBody>
          </p:sp>
          <p:grpSp>
            <p:nvGrpSpPr>
              <p:cNvPr id="59" name="58 Grupo"/>
              <p:cNvGrpSpPr/>
              <p:nvPr/>
            </p:nvGrpSpPr>
            <p:grpSpPr>
              <a:xfrm>
                <a:off x="833059" y="813380"/>
                <a:ext cx="7344815" cy="4244058"/>
                <a:chOff x="-6060363" y="883840"/>
                <a:chExt cx="7370487" cy="4244058"/>
              </a:xfrm>
            </p:grpSpPr>
            <p:sp>
              <p:nvSpPr>
                <p:cNvPr id="61" name="60 Rectángulo"/>
                <p:cNvSpPr/>
                <p:nvPr/>
              </p:nvSpPr>
              <p:spPr>
                <a:xfrm>
                  <a:off x="-6060363" y="883840"/>
                  <a:ext cx="7370487" cy="4244058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63" name="62 CuadroTexto"/>
                <p:cNvSpPr txBox="1"/>
                <p:nvPr/>
              </p:nvSpPr>
              <p:spPr>
                <a:xfrm rot="16200000">
                  <a:off x="-7446430" y="2823946"/>
                  <a:ext cx="3219598" cy="3638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600" dirty="0" smtClean="0"/>
                    <a:t>Servidor de </a:t>
                  </a:r>
                  <a:r>
                    <a:rPr lang="es-MX" sz="1600" dirty="0" smtClean="0"/>
                    <a:t>Aplicaciones</a:t>
                  </a:r>
                  <a:endParaRPr lang="es-CO" sz="1600" dirty="0"/>
                </a:p>
              </p:txBody>
            </p:sp>
            <p:sp>
              <p:nvSpPr>
                <p:cNvPr id="75" name="74 Rectángulo"/>
                <p:cNvSpPr/>
                <p:nvPr/>
              </p:nvSpPr>
              <p:spPr>
                <a:xfrm>
                  <a:off x="-5515926" y="1117593"/>
                  <a:ext cx="6442368" cy="10579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2400" dirty="0" smtClean="0"/>
                    <a:t>Capa de Presentación y Control</a:t>
                  </a:r>
                  <a:endParaRPr lang="es-CO" sz="2400" dirty="0"/>
                </a:p>
              </p:txBody>
            </p:sp>
            <p:sp>
              <p:nvSpPr>
                <p:cNvPr id="66" name="65 Rectángulo"/>
                <p:cNvSpPr/>
                <p:nvPr/>
              </p:nvSpPr>
              <p:spPr>
                <a:xfrm>
                  <a:off x="-5515926" y="2456228"/>
                  <a:ext cx="6442368" cy="1099281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2400" dirty="0" smtClean="0"/>
                    <a:t>Capa de Lógica de Negocio</a:t>
                  </a:r>
                  <a:endParaRPr lang="es-CO" sz="2400" dirty="0"/>
                </a:p>
              </p:txBody>
            </p:sp>
          </p:grpSp>
        </p:grpSp>
        <p:sp>
          <p:nvSpPr>
            <p:cNvPr id="96" name="95 Rectángulo"/>
            <p:cNvSpPr/>
            <p:nvPr/>
          </p:nvSpPr>
          <p:spPr>
            <a:xfrm>
              <a:off x="-2211632" y="10989840"/>
              <a:ext cx="5994571" cy="109928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2400" dirty="0" smtClean="0"/>
                <a:t>Capa de Integración</a:t>
              </a:r>
              <a:endParaRPr lang="es-CO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997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14 Grupo"/>
          <p:cNvGrpSpPr/>
          <p:nvPr/>
        </p:nvGrpSpPr>
        <p:grpSpPr>
          <a:xfrm>
            <a:off x="1187624" y="1052736"/>
            <a:ext cx="6120680" cy="4392488"/>
            <a:chOff x="1187624" y="1052736"/>
            <a:chExt cx="6120680" cy="4392488"/>
          </a:xfrm>
        </p:grpSpPr>
        <p:sp>
          <p:nvSpPr>
            <p:cNvPr id="2" name="1 Rectángulo redondeado"/>
            <p:cNvSpPr/>
            <p:nvPr/>
          </p:nvSpPr>
          <p:spPr>
            <a:xfrm>
              <a:off x="1187624" y="1052736"/>
              <a:ext cx="6120680" cy="4392488"/>
            </a:xfrm>
            <a:prstGeom prst="roundRect">
              <a:avLst>
                <a:gd name="adj" fmla="val 394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err="1" smtClean="0"/>
                <a:t>CLASSModeler</a:t>
              </a:r>
              <a:endParaRPr lang="es-CO" dirty="0"/>
            </a:p>
          </p:txBody>
        </p:sp>
        <p:sp>
          <p:nvSpPr>
            <p:cNvPr id="3" name="2 Elipse"/>
            <p:cNvSpPr/>
            <p:nvPr/>
          </p:nvSpPr>
          <p:spPr>
            <a:xfrm>
              <a:off x="1386136" y="1463204"/>
              <a:ext cx="2681808" cy="122413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err="1" smtClean="0"/>
                <a:t>CLASSModelerEJB</a:t>
              </a:r>
              <a:endParaRPr lang="es-CO" dirty="0"/>
            </a:p>
          </p:txBody>
        </p:sp>
        <p:sp>
          <p:nvSpPr>
            <p:cNvPr id="4" name="3 Rectángulo"/>
            <p:cNvSpPr/>
            <p:nvPr/>
          </p:nvSpPr>
          <p:spPr>
            <a:xfrm>
              <a:off x="4572000" y="1509998"/>
              <a:ext cx="2376264" cy="113054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err="1" smtClean="0"/>
                <a:t>CLASSModelerWeb</a:t>
              </a:r>
              <a:endParaRPr lang="es-CO" dirty="0"/>
            </a:p>
          </p:txBody>
        </p:sp>
        <p:sp>
          <p:nvSpPr>
            <p:cNvPr id="6" name="5 Rectángulo redondeado"/>
            <p:cNvSpPr/>
            <p:nvPr/>
          </p:nvSpPr>
          <p:spPr>
            <a:xfrm>
              <a:off x="2951820" y="3789040"/>
              <a:ext cx="2808312" cy="122413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 err="1" smtClean="0"/>
                <a:t>CLASSModelerTest</a:t>
              </a: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368521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14 Grupo"/>
          <p:cNvGrpSpPr/>
          <p:nvPr/>
        </p:nvGrpSpPr>
        <p:grpSpPr>
          <a:xfrm>
            <a:off x="-2723256" y="1685998"/>
            <a:ext cx="5976664" cy="4073098"/>
            <a:chOff x="971600" y="1052736"/>
            <a:chExt cx="5976664" cy="4073098"/>
          </a:xfrm>
        </p:grpSpPr>
        <p:sp>
          <p:nvSpPr>
            <p:cNvPr id="12" name="11 Rectángulo"/>
            <p:cNvSpPr/>
            <p:nvPr/>
          </p:nvSpPr>
          <p:spPr>
            <a:xfrm>
              <a:off x="971600" y="1052736"/>
              <a:ext cx="5976664" cy="3600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content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3157084" y="4756502"/>
              <a:ext cx="160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common.xhtml</a:t>
              </a:r>
              <a:endParaRPr lang="es-CO" dirty="0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971600" y="4005064"/>
              <a:ext cx="5976664" cy="6480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footer</a:t>
              </a:r>
              <a:r>
                <a:rPr lang="es-CO" dirty="0" smtClean="0"/>
                <a:t>)</a:t>
              </a:r>
              <a:endParaRPr lang="es-CO" dirty="0"/>
            </a:p>
          </p:txBody>
        </p:sp>
      </p:grpSp>
      <p:grpSp>
        <p:nvGrpSpPr>
          <p:cNvPr id="22" name="21 Grupo"/>
          <p:cNvGrpSpPr/>
          <p:nvPr/>
        </p:nvGrpSpPr>
        <p:grpSpPr>
          <a:xfrm>
            <a:off x="4067944" y="1685998"/>
            <a:ext cx="5976664" cy="4073098"/>
            <a:chOff x="7122368" y="569005"/>
            <a:chExt cx="5976664" cy="4073098"/>
          </a:xfrm>
        </p:grpSpPr>
        <p:sp>
          <p:nvSpPr>
            <p:cNvPr id="17" name="16 Rectángulo"/>
            <p:cNvSpPr/>
            <p:nvPr/>
          </p:nvSpPr>
          <p:spPr>
            <a:xfrm>
              <a:off x="7122368" y="569005"/>
              <a:ext cx="5976664" cy="3600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9307852" y="4272771"/>
              <a:ext cx="1337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portal.xhtml</a:t>
              </a:r>
              <a:endParaRPr lang="es-CO" dirty="0"/>
            </a:p>
          </p:txBody>
        </p:sp>
        <p:sp>
          <p:nvSpPr>
            <p:cNvPr id="19" name="18 Rectángulo"/>
            <p:cNvSpPr/>
            <p:nvPr/>
          </p:nvSpPr>
          <p:spPr>
            <a:xfrm>
              <a:off x="7122368" y="3521333"/>
              <a:ext cx="5976664" cy="6480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footer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7596336" y="692695"/>
              <a:ext cx="5112568" cy="28286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(center)</a:t>
              </a:r>
              <a:endParaRPr lang="es-CO" dirty="0"/>
            </a:p>
          </p:txBody>
        </p:sp>
        <p:sp>
          <p:nvSpPr>
            <p:cNvPr id="21" name="20 Rectángulo"/>
            <p:cNvSpPr/>
            <p:nvPr/>
          </p:nvSpPr>
          <p:spPr>
            <a:xfrm>
              <a:off x="7596336" y="692695"/>
              <a:ext cx="5112568" cy="5760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header</a:t>
              </a:r>
              <a:r>
                <a:rPr lang="es-CO" dirty="0" smtClean="0"/>
                <a:t>)</a:t>
              </a:r>
              <a:endParaRPr lang="es-CO" dirty="0"/>
            </a:p>
          </p:txBody>
        </p:sp>
      </p:grpSp>
      <p:sp>
        <p:nvSpPr>
          <p:cNvPr id="23" name="22 Flecha izquierda"/>
          <p:cNvSpPr/>
          <p:nvPr/>
        </p:nvSpPr>
        <p:spPr>
          <a:xfrm>
            <a:off x="3568552" y="3355102"/>
            <a:ext cx="288032" cy="262192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598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Flecha izquierda"/>
          <p:cNvSpPr/>
          <p:nvPr/>
        </p:nvSpPr>
        <p:spPr>
          <a:xfrm>
            <a:off x="6732240" y="1461946"/>
            <a:ext cx="288032" cy="262192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30 Flecha izquierda"/>
          <p:cNvSpPr/>
          <p:nvPr/>
        </p:nvSpPr>
        <p:spPr>
          <a:xfrm>
            <a:off x="6732240" y="5483984"/>
            <a:ext cx="288032" cy="262192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4" name="23 Grupo"/>
          <p:cNvGrpSpPr/>
          <p:nvPr/>
        </p:nvGrpSpPr>
        <p:grpSpPr>
          <a:xfrm>
            <a:off x="319056" y="-350551"/>
            <a:ext cx="5976664" cy="4073098"/>
            <a:chOff x="971600" y="1052736"/>
            <a:chExt cx="5976664" cy="4073098"/>
          </a:xfrm>
        </p:grpSpPr>
        <p:sp>
          <p:nvSpPr>
            <p:cNvPr id="32" name="31 Rectángulo"/>
            <p:cNvSpPr/>
            <p:nvPr/>
          </p:nvSpPr>
          <p:spPr>
            <a:xfrm>
              <a:off x="971600" y="1052736"/>
              <a:ext cx="5976664" cy="3600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content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33" name="32 CuadroTexto"/>
            <p:cNvSpPr txBox="1"/>
            <p:nvPr/>
          </p:nvSpPr>
          <p:spPr>
            <a:xfrm>
              <a:off x="3157084" y="4756502"/>
              <a:ext cx="160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common.xhtml</a:t>
              </a:r>
              <a:endParaRPr lang="es-CO" dirty="0"/>
            </a:p>
          </p:txBody>
        </p:sp>
        <p:sp>
          <p:nvSpPr>
            <p:cNvPr id="34" name="33 Rectángulo"/>
            <p:cNvSpPr/>
            <p:nvPr/>
          </p:nvSpPr>
          <p:spPr>
            <a:xfrm>
              <a:off x="971600" y="4005064"/>
              <a:ext cx="5976664" cy="6480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footer</a:t>
              </a:r>
              <a:r>
                <a:rPr lang="es-CO" dirty="0" smtClean="0"/>
                <a:t>)</a:t>
              </a:r>
              <a:endParaRPr lang="es-CO" dirty="0"/>
            </a:p>
          </p:txBody>
        </p:sp>
      </p:grpSp>
      <p:grpSp>
        <p:nvGrpSpPr>
          <p:cNvPr id="35" name="34 Grupo"/>
          <p:cNvGrpSpPr/>
          <p:nvPr/>
        </p:nvGrpSpPr>
        <p:grpSpPr>
          <a:xfrm>
            <a:off x="319056" y="4077072"/>
            <a:ext cx="5976664" cy="4073098"/>
            <a:chOff x="7122368" y="569005"/>
            <a:chExt cx="5976664" cy="4073098"/>
          </a:xfrm>
        </p:grpSpPr>
        <p:sp>
          <p:nvSpPr>
            <p:cNvPr id="36" name="35 Rectángulo"/>
            <p:cNvSpPr/>
            <p:nvPr/>
          </p:nvSpPr>
          <p:spPr>
            <a:xfrm>
              <a:off x="7122368" y="569005"/>
              <a:ext cx="5976664" cy="3600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7" name="36 CuadroTexto"/>
            <p:cNvSpPr txBox="1"/>
            <p:nvPr/>
          </p:nvSpPr>
          <p:spPr>
            <a:xfrm>
              <a:off x="9307852" y="4272771"/>
              <a:ext cx="1337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portal.xhtml</a:t>
              </a:r>
              <a:endParaRPr lang="es-CO" dirty="0"/>
            </a:p>
          </p:txBody>
        </p:sp>
        <p:sp>
          <p:nvSpPr>
            <p:cNvPr id="38" name="37 Rectángulo"/>
            <p:cNvSpPr/>
            <p:nvPr/>
          </p:nvSpPr>
          <p:spPr>
            <a:xfrm>
              <a:off x="7122368" y="3521333"/>
              <a:ext cx="5976664" cy="6480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footer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7596336" y="692695"/>
              <a:ext cx="5112568" cy="28286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(center)</a:t>
              </a:r>
              <a:endParaRPr lang="es-CO" dirty="0"/>
            </a:p>
          </p:txBody>
        </p:sp>
        <p:sp>
          <p:nvSpPr>
            <p:cNvPr id="40" name="39 Rectángulo"/>
            <p:cNvSpPr/>
            <p:nvPr/>
          </p:nvSpPr>
          <p:spPr>
            <a:xfrm>
              <a:off x="7596336" y="692695"/>
              <a:ext cx="5112568" cy="5760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header</a:t>
              </a:r>
              <a:r>
                <a:rPr lang="es-CO" dirty="0" smtClean="0"/>
                <a:t>)</a:t>
              </a:r>
              <a:endParaRPr lang="es-CO" dirty="0"/>
            </a:p>
          </p:txBody>
        </p:sp>
      </p:grpSp>
      <p:grpSp>
        <p:nvGrpSpPr>
          <p:cNvPr id="6" name="5 Grupo"/>
          <p:cNvGrpSpPr/>
          <p:nvPr/>
        </p:nvGrpSpPr>
        <p:grpSpPr>
          <a:xfrm>
            <a:off x="7457628" y="-350551"/>
            <a:ext cx="6019678" cy="4073098"/>
            <a:chOff x="7457628" y="-350551"/>
            <a:chExt cx="6019678" cy="4073098"/>
          </a:xfrm>
        </p:grpSpPr>
        <p:sp>
          <p:nvSpPr>
            <p:cNvPr id="27" name="26 CuadroTexto"/>
            <p:cNvSpPr txBox="1"/>
            <p:nvPr/>
          </p:nvSpPr>
          <p:spPr>
            <a:xfrm>
              <a:off x="9643112" y="3353215"/>
              <a:ext cx="155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designer.xhtml</a:t>
              </a:r>
              <a:endParaRPr lang="es-CO" dirty="0"/>
            </a:p>
          </p:txBody>
        </p:sp>
        <p:grpSp>
          <p:nvGrpSpPr>
            <p:cNvPr id="3" name="2 Grupo"/>
            <p:cNvGrpSpPr/>
            <p:nvPr/>
          </p:nvGrpSpPr>
          <p:grpSpPr>
            <a:xfrm>
              <a:off x="7457628" y="-350551"/>
              <a:ext cx="6019678" cy="3600400"/>
              <a:chOff x="8028384" y="-350551"/>
              <a:chExt cx="6019678" cy="3600400"/>
            </a:xfrm>
          </p:grpSpPr>
          <p:sp>
            <p:nvSpPr>
              <p:cNvPr id="26" name="25 Rectángulo"/>
              <p:cNvSpPr/>
              <p:nvPr/>
            </p:nvSpPr>
            <p:spPr>
              <a:xfrm>
                <a:off x="8028384" y="-350551"/>
                <a:ext cx="5976664" cy="3600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28" name="27 Rectángulo"/>
              <p:cNvSpPr/>
              <p:nvPr/>
            </p:nvSpPr>
            <p:spPr>
              <a:xfrm>
                <a:off x="8028384" y="2601777"/>
                <a:ext cx="5976664" cy="64807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 smtClean="0"/>
                  <a:t>(</a:t>
                </a:r>
                <a:r>
                  <a:rPr lang="es-CO" dirty="0" err="1" smtClean="0"/>
                  <a:t>footer</a:t>
                </a:r>
                <a:r>
                  <a:rPr lang="es-CO" dirty="0" smtClean="0"/>
                  <a:t>)</a:t>
                </a:r>
                <a:endParaRPr lang="es-CO" dirty="0"/>
              </a:p>
            </p:txBody>
          </p:sp>
          <p:sp>
            <p:nvSpPr>
              <p:cNvPr id="29" name="28 Rectángulo"/>
              <p:cNvSpPr/>
              <p:nvPr/>
            </p:nvSpPr>
            <p:spPr>
              <a:xfrm>
                <a:off x="8028384" y="225514"/>
                <a:ext cx="5953196" cy="23762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 smtClean="0"/>
                  <a:t>(center)</a:t>
                </a:r>
                <a:endParaRPr lang="es-CO" dirty="0"/>
              </a:p>
            </p:txBody>
          </p:sp>
          <p:sp>
            <p:nvSpPr>
              <p:cNvPr id="30" name="29 Rectángulo"/>
              <p:cNvSpPr/>
              <p:nvPr/>
            </p:nvSpPr>
            <p:spPr>
              <a:xfrm>
                <a:off x="8028384" y="-350550"/>
                <a:ext cx="5953196" cy="2880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 smtClean="0"/>
                  <a:t>(</a:t>
                </a:r>
                <a:r>
                  <a:rPr lang="es-CO" dirty="0" err="1" smtClean="0"/>
                  <a:t>menu</a:t>
                </a:r>
                <a:r>
                  <a:rPr lang="es-CO" dirty="0" smtClean="0"/>
                  <a:t>)</a:t>
                </a:r>
                <a:endParaRPr lang="es-CO" dirty="0"/>
              </a:p>
            </p:txBody>
          </p:sp>
          <p:sp>
            <p:nvSpPr>
              <p:cNvPr id="47" name="46 Rectángulo"/>
              <p:cNvSpPr/>
              <p:nvPr/>
            </p:nvSpPr>
            <p:spPr>
              <a:xfrm>
                <a:off x="8892480" y="225514"/>
                <a:ext cx="4464496" cy="237626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 smtClean="0"/>
                  <a:t>(center)</a:t>
                </a:r>
                <a:endParaRPr lang="es-CO" dirty="0"/>
              </a:p>
            </p:txBody>
          </p:sp>
          <p:sp>
            <p:nvSpPr>
              <p:cNvPr id="2" name="1 CuadroTexto"/>
              <p:cNvSpPr txBox="1"/>
              <p:nvPr/>
            </p:nvSpPr>
            <p:spPr>
              <a:xfrm>
                <a:off x="8159149" y="1196713"/>
                <a:ext cx="639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(</a:t>
                </a:r>
                <a:r>
                  <a:rPr lang="es-CO" dirty="0" err="1" smtClean="0"/>
                  <a:t>left</a:t>
                </a:r>
                <a:r>
                  <a:rPr lang="es-CO" dirty="0" smtClean="0"/>
                  <a:t>)</a:t>
                </a:r>
                <a:endParaRPr lang="es-CO" dirty="0"/>
              </a:p>
            </p:txBody>
          </p:sp>
          <p:sp>
            <p:nvSpPr>
              <p:cNvPr id="48" name="47 CuadroTexto"/>
              <p:cNvSpPr txBox="1"/>
              <p:nvPr/>
            </p:nvSpPr>
            <p:spPr>
              <a:xfrm>
                <a:off x="13284968" y="1196713"/>
                <a:ext cx="763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 smtClean="0"/>
                  <a:t>(</a:t>
                </a:r>
                <a:r>
                  <a:rPr lang="es-CO" dirty="0" err="1" smtClean="0"/>
                  <a:t>rigth</a:t>
                </a:r>
                <a:r>
                  <a:rPr lang="es-CO" dirty="0" smtClean="0"/>
                  <a:t>)</a:t>
                </a:r>
                <a:endParaRPr lang="es-CO" dirty="0"/>
              </a:p>
            </p:txBody>
          </p:sp>
          <p:sp>
            <p:nvSpPr>
              <p:cNvPr id="49" name="48 Rectángulo"/>
              <p:cNvSpPr/>
              <p:nvPr/>
            </p:nvSpPr>
            <p:spPr>
              <a:xfrm>
                <a:off x="8028384" y="-54136"/>
                <a:ext cx="5953196" cy="28803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 smtClean="0"/>
                  <a:t>(</a:t>
                </a:r>
                <a:r>
                  <a:rPr lang="es-CO" dirty="0" err="1" smtClean="0"/>
                  <a:t>toolbar</a:t>
                </a:r>
                <a:r>
                  <a:rPr lang="es-CO" dirty="0" smtClean="0"/>
                  <a:t>)</a:t>
                </a:r>
                <a:endParaRPr lang="es-CO" dirty="0"/>
              </a:p>
            </p:txBody>
          </p:sp>
        </p:grpSp>
      </p:grpSp>
      <p:grpSp>
        <p:nvGrpSpPr>
          <p:cNvPr id="4" name="3 Grupo"/>
          <p:cNvGrpSpPr/>
          <p:nvPr/>
        </p:nvGrpSpPr>
        <p:grpSpPr>
          <a:xfrm>
            <a:off x="7434160" y="4077072"/>
            <a:ext cx="5976664" cy="4073098"/>
            <a:chOff x="8004916" y="4077072"/>
            <a:chExt cx="5976664" cy="4073098"/>
          </a:xfrm>
        </p:grpSpPr>
        <p:sp>
          <p:nvSpPr>
            <p:cNvPr id="42" name="41 Rectángulo"/>
            <p:cNvSpPr/>
            <p:nvPr/>
          </p:nvSpPr>
          <p:spPr>
            <a:xfrm>
              <a:off x="8004916" y="4077072"/>
              <a:ext cx="5976664" cy="3600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10190400" y="7780838"/>
              <a:ext cx="1772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err="1" smtClean="0"/>
                <a:t>dashboard.xhtml</a:t>
              </a:r>
              <a:endParaRPr lang="es-CO" dirty="0"/>
            </a:p>
          </p:txBody>
        </p:sp>
        <p:sp>
          <p:nvSpPr>
            <p:cNvPr id="44" name="43 Rectángulo"/>
            <p:cNvSpPr/>
            <p:nvPr/>
          </p:nvSpPr>
          <p:spPr>
            <a:xfrm>
              <a:off x="8004916" y="7029400"/>
              <a:ext cx="5976664" cy="6480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footer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45" name="44 Rectángulo"/>
            <p:cNvSpPr/>
            <p:nvPr/>
          </p:nvSpPr>
          <p:spPr>
            <a:xfrm>
              <a:off x="8478884" y="4200762"/>
              <a:ext cx="5112568" cy="282863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(center)</a:t>
              </a:r>
              <a:endParaRPr lang="es-CO" dirty="0"/>
            </a:p>
          </p:txBody>
        </p:sp>
        <p:sp>
          <p:nvSpPr>
            <p:cNvPr id="46" name="45 Rectángulo"/>
            <p:cNvSpPr/>
            <p:nvPr/>
          </p:nvSpPr>
          <p:spPr>
            <a:xfrm>
              <a:off x="8478884" y="4200762"/>
              <a:ext cx="2925492" cy="5760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header</a:t>
              </a:r>
              <a:r>
                <a:rPr lang="es-CO" dirty="0" smtClean="0"/>
                <a:t>)</a:t>
              </a:r>
              <a:endParaRPr lang="es-CO" dirty="0"/>
            </a:p>
          </p:txBody>
        </p:sp>
        <p:sp>
          <p:nvSpPr>
            <p:cNvPr id="50" name="49 Rectángulo"/>
            <p:cNvSpPr/>
            <p:nvPr/>
          </p:nvSpPr>
          <p:spPr>
            <a:xfrm>
              <a:off x="11404376" y="4200762"/>
              <a:ext cx="2187076" cy="5760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dirty="0" smtClean="0"/>
                <a:t>(</a:t>
              </a:r>
              <a:r>
                <a:rPr lang="es-CO" dirty="0" err="1" smtClean="0"/>
                <a:t>user-section</a:t>
              </a:r>
              <a:r>
                <a:rPr lang="es-CO" dirty="0" smtClean="0"/>
                <a:t>)</a:t>
              </a: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117802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ilindro"/>
          <p:cNvSpPr/>
          <p:nvPr/>
        </p:nvSpPr>
        <p:spPr>
          <a:xfrm>
            <a:off x="1835696" y="2924944"/>
            <a:ext cx="1224136" cy="87749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MySQL</a:t>
            </a:r>
            <a:endParaRPr lang="es-CO" dirty="0"/>
          </a:p>
        </p:txBody>
      </p:sp>
      <p:sp>
        <p:nvSpPr>
          <p:cNvPr id="5" name="4 Flecha izquierda y derecha"/>
          <p:cNvSpPr/>
          <p:nvPr/>
        </p:nvSpPr>
        <p:spPr>
          <a:xfrm>
            <a:off x="3203848" y="3280420"/>
            <a:ext cx="432048" cy="216024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5" t="13217" r="6515" b="8118"/>
          <a:stretch/>
        </p:blipFill>
        <p:spPr bwMode="auto">
          <a:xfrm>
            <a:off x="5155152" y="2344432"/>
            <a:ext cx="2628360" cy="188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7" t="25594" r="12606" b="17709"/>
          <a:stretch/>
        </p:blipFill>
        <p:spPr bwMode="auto">
          <a:xfrm>
            <a:off x="5312782" y="2774938"/>
            <a:ext cx="1347450" cy="1158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6" t="24410" r="12593" b="15747"/>
          <a:stretch/>
        </p:blipFill>
        <p:spPr bwMode="auto">
          <a:xfrm>
            <a:off x="3707904" y="3046432"/>
            <a:ext cx="1152000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Flecha izquierda y derecha"/>
          <p:cNvSpPr/>
          <p:nvPr/>
        </p:nvSpPr>
        <p:spPr>
          <a:xfrm>
            <a:off x="4859904" y="3255680"/>
            <a:ext cx="432048" cy="216024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14870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151</Words>
  <Application>Microsoft Office PowerPoint</Application>
  <PresentationFormat>Presentación en pantalla (4:3)</PresentationFormat>
  <Paragraphs>65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Mayasoft</dc:creator>
  <cp:lastModifiedBy>Mayasoft</cp:lastModifiedBy>
  <cp:revision>42</cp:revision>
  <dcterms:created xsi:type="dcterms:W3CDTF">2013-08-30T19:49:33Z</dcterms:created>
  <dcterms:modified xsi:type="dcterms:W3CDTF">2014-06-12T03:55:06Z</dcterms:modified>
</cp:coreProperties>
</file>