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unito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38" y="7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46be85b5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46be85b5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46be85b5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46be85b5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46be85b5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46be85b5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46be85b59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46be85b59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46be85b59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46be85b59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447008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100" b="1"/>
              <a:t>選課系統</a:t>
            </a:r>
            <a:endParaRPr sz="4100" b="1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787650" y="3553125"/>
            <a:ext cx="1746300" cy="16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梁桓維 D1018555</a:t>
            </a:r>
            <a:endParaRPr sz="1400" b="1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徐郁傑 D1051534</a:t>
            </a:r>
            <a:endParaRPr sz="1400" b="1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陳奕安 D1018614</a:t>
            </a:r>
            <a:endParaRPr sz="1400" b="1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吳桓瑋 D1018717</a:t>
            </a:r>
            <a:endParaRPr sz="1400" b="1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張家瑋 D1051001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2634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00" b="1"/>
              <a:t>使用者需求</a:t>
            </a:r>
            <a:endParaRPr sz="3400" b="1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917400"/>
            <a:ext cx="7505700" cy="4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 b="1" i="1" dirty="0">
                <a:solidFill>
                  <a:srgbClr val="FF9900"/>
                </a:solidFill>
              </a:rPr>
              <a:t>顯示目前課表</a:t>
            </a:r>
            <a:r>
              <a:rPr lang="zh-TW" sz="1700" dirty="0"/>
              <a:t>(在頁面顯示目前已選的課表)</a:t>
            </a:r>
            <a:endParaRPr sz="1700" dirty="0"/>
          </a:p>
          <a:p>
            <a:pPr marL="457200" lvl="0" indent="-336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 b="1" i="1" dirty="0">
                <a:solidFill>
                  <a:srgbClr val="FF9900"/>
                </a:solidFill>
              </a:rPr>
              <a:t>提供加選功能</a:t>
            </a:r>
            <a:r>
              <a:rPr lang="zh-TW" sz="1700" dirty="0"/>
              <a:t>(判斷自己是否符合課程加選要求，以及是否超出可選學分後，顯示加選成功，或是失敗以及失敗原因)</a:t>
            </a:r>
            <a:endParaRPr sz="1700" dirty="0"/>
          </a:p>
          <a:p>
            <a:pPr marL="457200" lvl="0" indent="-336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 b="1" i="1" dirty="0">
                <a:solidFill>
                  <a:srgbClr val="FF9900"/>
                </a:solidFill>
              </a:rPr>
              <a:t>提供退選功能</a:t>
            </a:r>
            <a:r>
              <a:rPr lang="zh-TW" sz="1700" dirty="0"/>
              <a:t>(判斷自己是否可以退選課程，以及顯示退選成功或是失敗以及失敗原因)</a:t>
            </a:r>
            <a:endParaRPr sz="1700" dirty="0"/>
          </a:p>
          <a:p>
            <a:pPr marL="457200" lvl="0" indent="-336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 b="1" i="1" dirty="0">
                <a:solidFill>
                  <a:srgbClr val="FF9900"/>
                </a:solidFill>
              </a:rPr>
              <a:t>搜尋系統</a:t>
            </a:r>
            <a:r>
              <a:rPr lang="zh-TW" sz="1700" dirty="0"/>
              <a:t>(透過課程ID或是課程分類以及老師名稱來搜尋課程)</a:t>
            </a:r>
            <a:endParaRPr sz="1700" dirty="0"/>
          </a:p>
          <a:p>
            <a:pPr marL="457200" lvl="0" indent="-336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 b="1" i="1" dirty="0">
                <a:solidFill>
                  <a:srgbClr val="FF9900"/>
                </a:solidFill>
              </a:rPr>
              <a:t>提供使用者版本</a:t>
            </a:r>
            <a:r>
              <a:rPr lang="zh-TW" sz="1700" dirty="0"/>
              <a:t>(提供學生具有可以變更自己課表的權限，但是無法更改他人課表或是系統的能力)</a:t>
            </a:r>
            <a:endParaRPr sz="1700" dirty="0"/>
          </a:p>
          <a:p>
            <a:pPr marL="457200" lvl="0" indent="-336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 b="1" i="1" dirty="0">
                <a:solidFill>
                  <a:srgbClr val="FF9900"/>
                </a:solidFill>
              </a:rPr>
              <a:t>提供</a:t>
            </a:r>
            <a:r>
              <a:rPr lang="zh-TW" altLang="en-US" sz="1700" b="1" i="1" dirty="0">
                <a:solidFill>
                  <a:srgbClr val="FF9900"/>
                </a:solidFill>
              </a:rPr>
              <a:t>行政人員</a:t>
            </a:r>
            <a:r>
              <a:rPr lang="zh-TW" sz="1700" b="1" i="1" dirty="0">
                <a:solidFill>
                  <a:srgbClr val="FF9900"/>
                </a:solidFill>
              </a:rPr>
              <a:t>版本</a:t>
            </a:r>
            <a:r>
              <a:rPr lang="zh-TW" sz="1700" dirty="0"/>
              <a:t>(</a:t>
            </a:r>
            <a:r>
              <a:rPr lang="zh-TW" altLang="en-US" sz="1700" dirty="0"/>
              <a:t>只能增加新的課程</a:t>
            </a:r>
            <a:r>
              <a:rPr lang="zh-TW" sz="1700" dirty="0"/>
              <a:t>)</a:t>
            </a:r>
            <a:endParaRPr sz="1700" dirty="0"/>
          </a:p>
          <a:p>
            <a:pPr marL="457200" lvl="0" indent="-336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 b="1" i="1" dirty="0">
                <a:solidFill>
                  <a:srgbClr val="FF9900"/>
                </a:solidFill>
              </a:rPr>
              <a:t>顯示尚需修習之學分數</a:t>
            </a:r>
            <a:r>
              <a:rPr lang="zh-TW" sz="1700" dirty="0"/>
              <a:t>(顯示距離畢業學分還需要多少學分)</a:t>
            </a:r>
            <a:endParaRPr sz="1700" dirty="0"/>
          </a:p>
          <a:p>
            <a:pPr marL="457200" lvl="0" indent="-336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 b="1" i="1" dirty="0">
                <a:solidFill>
                  <a:srgbClr val="FF9900"/>
                </a:solidFill>
              </a:rPr>
              <a:t>選課行事曆</a:t>
            </a:r>
            <a:r>
              <a:rPr lang="zh-TW" sz="1700" dirty="0"/>
              <a:t>(顯示可以進行選課以及退課的時間)</a:t>
            </a:r>
            <a:endParaRPr sz="1700" dirty="0"/>
          </a:p>
          <a:p>
            <a:pPr marL="457200" lvl="0" indent="-336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 b="1" i="1" dirty="0">
                <a:solidFill>
                  <a:srgbClr val="FF9900"/>
                </a:solidFill>
              </a:rPr>
              <a:t>關注功能</a:t>
            </a:r>
            <a:r>
              <a:rPr lang="zh-TW" sz="1700" dirty="0"/>
              <a:t>(顯示想選取的課程)</a:t>
            </a:r>
            <a:endParaRPr sz="1700" dirty="0"/>
          </a:p>
          <a:p>
            <a:pPr marL="457200" lvl="0" indent="-336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 b="1" i="1" dirty="0">
                <a:solidFill>
                  <a:srgbClr val="FF9900"/>
                </a:solidFill>
              </a:rPr>
              <a:t>衝堂顯示</a:t>
            </a:r>
            <a:r>
              <a:rPr lang="zh-TW" sz="1700" dirty="0"/>
              <a:t>(顯示相同的課程或是相同時間是否有重複選取課程)</a:t>
            </a:r>
            <a:endParaRPr sz="1700" dirty="0"/>
          </a:p>
          <a:p>
            <a:pPr marL="457200" lvl="0" indent="-336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 b="1" i="1" dirty="0">
                <a:solidFill>
                  <a:srgbClr val="FF9900"/>
                </a:solidFill>
              </a:rPr>
              <a:t>登入</a:t>
            </a:r>
            <a:r>
              <a:rPr lang="zh-TW" sz="1700" dirty="0"/>
              <a:t>(藉由各自的帳號密碼進入自己的帳號)</a:t>
            </a:r>
            <a:endParaRPr sz="1700" dirty="0"/>
          </a:p>
          <a:p>
            <a:pPr marL="457200" lvl="0" indent="-336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 b="1" i="1" dirty="0">
                <a:solidFill>
                  <a:srgbClr val="FF9900"/>
                </a:solidFill>
              </a:rPr>
              <a:t>身分驗證</a:t>
            </a:r>
            <a:r>
              <a:rPr lang="zh-TW" sz="1700" dirty="0"/>
              <a:t>(驗證為使用者或管理者並分別給予分流)</a:t>
            </a:r>
            <a:endParaRPr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00" b="1"/>
              <a:t>利害關係人</a:t>
            </a:r>
            <a:endParaRPr sz="3400" b="1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753800"/>
            <a:ext cx="7505700" cy="26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dirty="0"/>
              <a:t>行政(</a:t>
            </a:r>
            <a:r>
              <a:rPr lang="zh-TW" altLang="en-US" sz="1600" dirty="0"/>
              <a:t>只</a:t>
            </a:r>
            <a:r>
              <a:rPr lang="zh-TW" sz="1600" dirty="0"/>
              <a:t>具有新增課程</a:t>
            </a:r>
            <a:r>
              <a:rPr lang="zh-TW" altLang="en-US" sz="1600" dirty="0"/>
              <a:t>的權限</a:t>
            </a:r>
            <a:r>
              <a:rPr lang="zh-TW" sz="1600" dirty="0"/>
              <a:t>)</a:t>
            </a:r>
            <a:endParaRPr sz="16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 dirty="0"/>
              <a:t>學生(加退選課、查看自己的課表、搜尋課程)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 dirty="0"/>
              <a:t>IT人員(系統安裝與維護)</a:t>
            </a:r>
            <a:endParaRPr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功能需求與排序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547600"/>
            <a:ext cx="7505700" cy="28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/>
              <a:t>1.登入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dirty="0"/>
              <a:t>2.身分驗證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dirty="0"/>
              <a:t>3.加退選功能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dirty="0"/>
              <a:t>4.搜尋功能</a:t>
            </a:r>
            <a:endParaRPr sz="1600" dirty="0"/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 dirty="0"/>
              <a:t>5.衝堂顯示</a:t>
            </a:r>
            <a:br>
              <a:rPr lang="en-US" altLang="zh-TW" sz="1600" dirty="0"/>
            </a:br>
            <a:br>
              <a:rPr lang="en-US" altLang="zh-TW" sz="1600" dirty="0"/>
            </a:br>
            <a:r>
              <a:rPr lang="en-US" altLang="zh-TW" sz="1600" dirty="0"/>
              <a:t>6.</a:t>
            </a:r>
            <a:r>
              <a:rPr lang="zh-TW" altLang="en-US" sz="1600" dirty="0"/>
              <a:t>新增課程</a:t>
            </a:r>
            <a:br>
              <a:rPr lang="en-US" altLang="zh-TW" sz="1600" dirty="0"/>
            </a:br>
            <a:endParaRPr lang="en-US" altLang="zh-TW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非功能需求</a:t>
            </a:r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19150" y="18728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/>
              <a:t>1.顯示課表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dirty="0"/>
              <a:t>2.顯示尚未修習學分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dirty="0"/>
              <a:t>3.顯示選課行事曆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 dirty="0"/>
              <a:t>4.關注功能</a:t>
            </a: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模稜兩可的問題</a:t>
            </a: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3311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2351" dirty="0"/>
              <a:t>使用者版本:開發者可能無法明確的知道學生所應具備的所有權限與功能</a:t>
            </a:r>
            <a:endParaRPr sz="2351" dirty="0"/>
          </a:p>
          <a:p>
            <a:pPr marL="457200" lvl="0" indent="-33311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2351" dirty="0"/>
              <a:t>搜尋系統:可能會有分類不夠足夠的問題</a:t>
            </a:r>
            <a:endParaRPr sz="2351" dirty="0"/>
          </a:p>
          <a:p>
            <a:pPr marL="457200" lvl="0" indent="-33311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2351" dirty="0"/>
              <a:t>顯示尚需修習之學分數:每個系所認可的學分各自有不同的標準，可能會導致選了但是系所不認可的情況，也使開發者很難給定一個標準</a:t>
            </a:r>
            <a:endParaRPr sz="235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如螢幕大小 (16:9)</PresentationFormat>
  <Paragraphs>38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Nunito</vt:lpstr>
      <vt:lpstr>Arial</vt:lpstr>
      <vt:lpstr>Calibri</vt:lpstr>
      <vt:lpstr>Shift</vt:lpstr>
      <vt:lpstr>選課系統</vt:lpstr>
      <vt:lpstr>使用者需求</vt:lpstr>
      <vt:lpstr>利害關係人</vt:lpstr>
      <vt:lpstr>功能需求與排序</vt:lpstr>
      <vt:lpstr>非功能需求</vt:lpstr>
      <vt:lpstr>模稜兩可的問題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選課系統</dc:title>
  <cp:lastModifiedBy>桓瑋 吳</cp:lastModifiedBy>
  <cp:revision>1</cp:revision>
  <dcterms:modified xsi:type="dcterms:W3CDTF">2023-11-29T06:51:23Z</dcterms:modified>
</cp:coreProperties>
</file>