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74840" y="1155600"/>
            <a:ext cx="6319440" cy="291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174840" y="1396440"/>
            <a:ext cx="6319440" cy="4326840"/>
          </a:xfrm>
          <a:custGeom>
            <a:avLst/>
            <a:gdLst/>
            <a:ahLst/>
            <a:cxnLst/>
            <a:rect l="l" t="t" r="r" b="b"/>
            <a:pathLst>
              <a:path w="8858774" h="4473366">
                <a:moveTo>
                  <a:pt x="0" y="0"/>
                </a:moveTo>
                <a:lnTo>
                  <a:pt x="8858774" y="0"/>
                </a:lnTo>
                <a:lnTo>
                  <a:pt x="8858774" y="3790744"/>
                </a:lnTo>
                <a:lnTo>
                  <a:pt x="8858774" y="4224630"/>
                </a:lnTo>
                <a:lnTo>
                  <a:pt x="8858774" y="4336838"/>
                </a:lnTo>
                <a:cubicBezTo>
                  <a:pt x="8858774" y="4412240"/>
                  <a:pt x="8797648" y="4473366"/>
                  <a:pt x="8722246" y="4473366"/>
                </a:cubicBezTo>
                <a:lnTo>
                  <a:pt x="136528" y="4473366"/>
                </a:lnTo>
                <a:cubicBezTo>
                  <a:pt x="61126" y="4473366"/>
                  <a:pt x="0" y="4412240"/>
                  <a:pt x="0" y="4336838"/>
                </a:cubicBezTo>
                <a:lnTo>
                  <a:pt x="0" y="4224630"/>
                </a:lnTo>
                <a:lnTo>
                  <a:pt x="0" y="37907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3174840" y="1155600"/>
            <a:ext cx="6319440" cy="240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Clique para editar o título mestre</a:t>
            </a:r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174840" y="1396440"/>
            <a:ext cx="6319440" cy="43268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pt-BR" sz="18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$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929560"/>
            <a:ext cx="1809720" cy="8949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31960" y="194760"/>
            <a:ext cx="10515240" cy="285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Integração Contínua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1960" y="3546000"/>
            <a:ext cx="10515240" cy="238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Ctr="1"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Acadêmicos: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GABRIEL LEANDRO JUNIOR SIQUEIRA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MARCO AURELIO DE LIMA ALVES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MARCOS NATÃ QUEIROZ DOS SANTOS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PEDRO VICTOR DE OLIVEIRA E SILVA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3360" y="129960"/>
            <a:ext cx="933120" cy="1145520"/>
          </a:xfrm>
          <a:prstGeom prst="rect">
            <a:avLst/>
          </a:prstGeom>
          <a:ln>
            <a:noFill/>
          </a:ln>
        </p:spPr>
      </p:pic>
      <p:pic>
        <p:nvPicPr>
          <p:cNvPr id="10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7720" y="444240"/>
            <a:ext cx="1238040" cy="517680"/>
          </a:xfrm>
          <a:prstGeom prst="rect">
            <a:avLst/>
          </a:prstGeom>
          <a:ln>
            <a:noFill/>
          </a:ln>
        </p:spPr>
      </p:pic>
      <p:pic>
        <p:nvPicPr>
          <p:cNvPr id="10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41640" y="414000"/>
            <a:ext cx="1375200" cy="577800"/>
          </a:xfrm>
          <a:prstGeom prst="rect">
            <a:avLst/>
          </a:prstGeom>
          <a:ln>
            <a:noFill/>
          </a:ln>
        </p:spPr>
      </p:pic>
      <p:pic>
        <p:nvPicPr>
          <p:cNvPr id="105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9860400" y="6033960"/>
            <a:ext cx="2205000" cy="600120"/>
          </a:xfrm>
          <a:prstGeom prst="rect">
            <a:avLst/>
          </a:prstGeom>
          <a:ln>
            <a:noFill/>
          </a:ln>
        </p:spPr>
      </p:pic>
      <p:pic>
        <p:nvPicPr>
          <p:cNvPr id="106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333360" y="5692320"/>
            <a:ext cx="1110240" cy="990360"/>
          </a:xfrm>
          <a:prstGeom prst="rect">
            <a:avLst/>
          </a:prstGeom>
          <a:ln>
            <a:noFill/>
          </a:ln>
        </p:spPr>
      </p:pic>
      <p:pic>
        <p:nvPicPr>
          <p:cNvPr id="107" name="Picture 32"/>
          <p:cNvPicPr/>
          <p:nvPr/>
        </p:nvPicPr>
        <p:blipFill>
          <a:blip r:embed="rId6"/>
          <a:stretch>
            <a:fillRect/>
          </a:stretch>
        </p:blipFill>
        <p:spPr>
          <a:xfrm>
            <a:off x="7418520" y="5985360"/>
            <a:ext cx="1161720" cy="69696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869840" y="2741760"/>
            <a:ext cx="93621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Pré-requisitos utilizados para o exemplo...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09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4435200" y="5985360"/>
            <a:ext cx="572400" cy="572400"/>
          </a:xfrm>
          <a:prstGeom prst="rect">
            <a:avLst/>
          </a:prstGeom>
          <a:ln>
            <a:noFill/>
          </a:ln>
        </p:spPr>
      </p:pic>
      <p:pic>
        <p:nvPicPr>
          <p:cNvPr id="110" name="Picture 6"/>
          <p:cNvPicPr/>
          <p:nvPr/>
        </p:nvPicPr>
        <p:blipFill>
          <a:blip r:embed="rId8"/>
          <a:stretch>
            <a:fillRect/>
          </a:stretch>
        </p:blipFill>
        <p:spPr>
          <a:xfrm>
            <a:off x="3399120" y="369720"/>
            <a:ext cx="1183320" cy="66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Steps...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8640" y="1600200"/>
            <a:ext cx="108010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repositório no servidor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Configurar hook post-receive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Inicializar aplicação no lado cliente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o primeiro commit/push...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Introduzir um teste que falhe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uma alteração qualquer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commit/push...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Corrigir teste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Fazer commit/push...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5920200" cy="2130480"/>
          </a:xfrm>
          <a:custGeom>
            <a:avLst/>
            <a:gdLst/>
            <a:ahLst/>
            <a:cxnLst/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4683240"/>
            <a:ext cx="7092360" cy="2174400"/>
          </a:xfrm>
          <a:custGeom>
            <a:avLst/>
            <a:gdLst/>
            <a:ahLst/>
            <a:cxnLst/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266880" y="4683240"/>
            <a:ext cx="5924880" cy="2174400"/>
          </a:xfrm>
          <a:custGeom>
            <a:avLst/>
            <a:gdLst/>
            <a:ahLst/>
            <a:cxnLst/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7237440" y="2229840"/>
            <a:ext cx="3161880" cy="132840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0" y="2340360"/>
            <a:ext cx="6844320" cy="220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Script (by Gabriel Siqueira)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74840" y="1155600"/>
            <a:ext cx="6319440" cy="24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Bash.exe</a:t>
            </a:r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4840" y="1396440"/>
            <a:ext cx="6319440" cy="217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bash ambiente-config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composer global require "laravel/installer"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composer create-project --prefer-dist laravel/laravel integracao-app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cd integracao-app &amp;&amp; git init &amp;&amp; git add .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git commit -m "Initial Commit"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git remote add origin http://localhost/git/integracao.git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git push --set-upstream origin master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21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34040"/>
            <a:ext cx="1558800" cy="7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62280" y="1557360"/>
            <a:ext cx="6667200" cy="374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74840" y="1155600"/>
            <a:ext cx="6319440" cy="24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Bash.exe</a:t>
            </a:r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4840" y="1396440"/>
            <a:ext cx="631944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700" b="0" strike="noStrike" spc="-1">
                <a:solidFill>
                  <a:srgbClr val="00DB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git clone https://github.com/gleandroj/integracao</a:t>
            </a: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25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34040"/>
            <a:ext cx="1558800" cy="7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71520" y="7992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71520" y="770760"/>
            <a:ext cx="11515320" cy="5150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AMAZON WEB SERVICES.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 que significa integração contínua?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&lt;https://aws.amazon.com/pt/devops/continuous-integration/&gt;.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APACHE MAVEN.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Welcome to apache maven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&lt;https://maven.apache.org/&gt;. Acesso em: 13 jun. 2017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CAELUM.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Integração contínua e o processo agile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&lt;http://blog.caelum.com.br/integracao-continua/&gt;.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DEVMEDIA.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Integração contínua: da teoria à prática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&lt;http://www.devmedia.com.br/integracao-continua-da-teoria-a-pratica/28284&gt;.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DEVMEDIA.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Integração contínua: uma introdução ao assunto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&lt;http://www.devmedia.com.br/integracao-continua-uma-introducao-ao-assunto/28002&gt;.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GIT.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7.3 customizando o git - hooks do git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&lt;https://git-scm.com/book/pt-br/v1/customizando-o-git-hooks-do-git&gt;.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WILLIAN JUSTEN. 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Trabalhando com git hooks de forma fácil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 Disponível em: &lt;https://willianjusten.com.br/trabalhando-com-git-hooks-de-forma-facil/&gt;. Acesso em: 12 jun. 2017.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50000"/>
              </a:lnSpc>
            </a:pP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que significa integração contínua?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23800" y="1859400"/>
            <a:ext cx="11448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“Integração Contínua é uma pratica de desenvolvimento de software onde os membros de um time integram seu trabalho frequentemente, geralmente cada pessoa integra pelo menos diariamente – podendo haver múltiplas integrações por dia. Cada integração é verificada por um build automatizado (incluindo testes) para detectar erros de integração o mais rápido possível. Muitos times acham que essa abordagem leva a uma significante redução nos problemas de integração e permite que um time desenvolva software coeso mais rapidamente.” 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Martin Fowler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Benefícios da integração contínua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71520" y="1758600"/>
            <a:ext cx="11515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Melhore a produtividade do desenvolvedor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Encontre e investigue bugs mais rapidamente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Distribua atualizações mais rapidamente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Ferramentas necessárias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71520" y="2320200"/>
            <a:ext cx="11515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 aplicação eficaz da Integração Contínua em um ambiente de desenvolvimento são necessárias algumas ferramentas que proporcionam algumas das funcionalidades fundamentais, como o controle das alterações, automatização de 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e execução das integrações.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46000" y="464040"/>
            <a:ext cx="10658520" cy="344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 de Versão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controle de versão é essencial para metodologias como o XP, em que a equipe deve trabalhar em conjunto constantemente.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de controle de versão resolve um grande problema quando trabalhamos em equipe como: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compartilhar as informações de forma a ter a última versão válida e ainda saber quem fez as alterações;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prevenir que os desenvolvedores refaçam o trabalho já desenvolvido, 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Automação de Build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71520" y="1758600"/>
            <a:ext cx="115153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Automação de compilação é o ato de criação de scripts ou automatização de uma grande variedade de tarefas que os desenvolvedores de software realizam em suas atividades do dia-a-dia, incluindo: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compilação do código fonte de computador em código binário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empacotamento do código binário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execução de testes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implantação para sistemas de produção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criação de documentação e / ou notas de lançamento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Automação de Build - Maven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3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040" y="1535400"/>
            <a:ext cx="5858280" cy="520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71520" y="65736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71520" y="1389240"/>
            <a:ext cx="11515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é um sistema de controle de versão de arquivos.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Git pode usar quatro protocolos principais para transferir dados: Local, Secure Shell (SSH), Git e HTTP.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57200" y="2323440"/>
            <a:ext cx="11515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Hooks do Git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57200" y="3258000"/>
            <a:ext cx="11515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maneira para disparar scripts personalizados quando certas ações importantes ocorrerem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charset="2"/>
              <a:buChar char="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Dois grupos desses hooks: lado cliente e lado servidor.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57200" y="3904200"/>
            <a:ext cx="1151532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hooks são scripts que rodam automaticamente cada vez que você realiza alguma ação em particular no repositório Git. Eles permitem modificar o comportamento interno do Git e adicionar triggers customizáveis em vários pontos chave do ciclo de desenvolvimento.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hooks do lado cliente são para operações do cliente, tais como commit e merge.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hooks do lado servidor são para operações de servidor, como recebimento de um push.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1523880"/>
            <a:ext cx="38095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4524</Words>
  <Application>Kingsoft Office WPP</Application>
  <PresentationFormat/>
  <Paragraphs>104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Leandro J. Siqueira</dc:creator>
  <cp:lastModifiedBy>maskbeer</cp:lastModifiedBy>
  <cp:revision>25</cp:revision>
  <dcterms:created xsi:type="dcterms:W3CDTF">2017-06-13T21:33:19Z</dcterms:created>
  <dcterms:modified xsi:type="dcterms:W3CDTF">2017-06-13T21:33:19Z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  <property fmtid="{D5CDD505-2E9C-101B-9397-08002B2CF9AE}" pid="12" name="KSOProductBuildVer">
    <vt:lpwstr>1033-10.1.0.5672</vt:lpwstr>
  </property>
</Properties>
</file>