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57600" cy="1554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4350"/>
            <a:ext cx="2743200" cy="541079"/>
          </a:xfrm>
        </p:spPr>
        <p:txBody>
          <a:bodyPr anchor="b"/>
          <a:lstStyle>
            <a:lvl1pPr algn="ctr"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16295"/>
            <a:ext cx="2743200" cy="375230"/>
          </a:xfrm>
        </p:spPr>
        <p:txBody>
          <a:bodyPr/>
          <a:lstStyle>
            <a:lvl1pPr marL="0" indent="0" algn="ctr">
              <a:buNone/>
              <a:defRPr sz="544"/>
            </a:lvl1pPr>
            <a:lvl2pPr marL="103602" indent="0" algn="ctr">
              <a:buNone/>
              <a:defRPr sz="453"/>
            </a:lvl2pPr>
            <a:lvl3pPr marL="207203" indent="0" algn="ctr">
              <a:buNone/>
              <a:defRPr sz="408"/>
            </a:lvl3pPr>
            <a:lvl4pPr marL="310805" indent="0" algn="ctr">
              <a:buNone/>
              <a:defRPr sz="363"/>
            </a:lvl4pPr>
            <a:lvl5pPr marL="414406" indent="0" algn="ctr">
              <a:buNone/>
              <a:defRPr sz="363"/>
            </a:lvl5pPr>
            <a:lvl6pPr marL="518008" indent="0" algn="ctr">
              <a:buNone/>
              <a:defRPr sz="363"/>
            </a:lvl6pPr>
            <a:lvl7pPr marL="621609" indent="0" algn="ctr">
              <a:buNone/>
              <a:defRPr sz="363"/>
            </a:lvl7pPr>
            <a:lvl8pPr marL="725211" indent="0" algn="ctr">
              <a:buNone/>
              <a:defRPr sz="363"/>
            </a:lvl8pPr>
            <a:lvl9pPr marL="828812" indent="0" algn="ctr">
              <a:buNone/>
              <a:defRPr sz="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2745"/>
            <a:ext cx="788670" cy="1317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2745"/>
            <a:ext cx="2320290" cy="13170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387461"/>
            <a:ext cx="3154680" cy="646489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040066"/>
            <a:ext cx="3154680" cy="339973"/>
          </a:xfrm>
        </p:spPr>
        <p:txBody>
          <a:bodyPr/>
          <a:lstStyle>
            <a:lvl1pPr marL="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1pPr>
            <a:lvl2pPr marL="103602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2pPr>
            <a:lvl3pPr marL="207203" indent="0">
              <a:buNone/>
              <a:defRPr sz="408">
                <a:solidFill>
                  <a:schemeClr val="tx1">
                    <a:tint val="75000"/>
                  </a:schemeClr>
                </a:solidFill>
              </a:defRPr>
            </a:lvl3pPr>
            <a:lvl4pPr marL="310805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4pPr>
            <a:lvl5pPr marL="414406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5pPr>
            <a:lvl6pPr marL="518008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6pPr>
            <a:lvl7pPr marL="621609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7pPr>
            <a:lvl8pPr marL="725211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8pPr>
            <a:lvl9pPr marL="828812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8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13724"/>
            <a:ext cx="1554480" cy="986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13724"/>
            <a:ext cx="1554480" cy="986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2745"/>
            <a:ext cx="3154680" cy="30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380986"/>
            <a:ext cx="1547336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567701"/>
            <a:ext cx="1547336" cy="835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380986"/>
            <a:ext cx="1554956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567701"/>
            <a:ext cx="1554956" cy="835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5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3611"/>
            <a:ext cx="1179671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23771"/>
            <a:ext cx="1851660" cy="1104463"/>
          </a:xfrm>
        </p:spPr>
        <p:txBody>
          <a:bodyPr/>
          <a:lstStyle>
            <a:lvl1pPr>
              <a:defRPr sz="725"/>
            </a:lvl1pPr>
            <a:lvl2pPr>
              <a:defRPr sz="634"/>
            </a:lvl2pPr>
            <a:lvl3pPr>
              <a:defRPr sz="544"/>
            </a:lvl3pPr>
            <a:lvl4pPr>
              <a:defRPr sz="453"/>
            </a:lvl4pPr>
            <a:lvl5pPr>
              <a:defRPr sz="453"/>
            </a:lvl5pPr>
            <a:lvl6pPr>
              <a:defRPr sz="453"/>
            </a:lvl6pPr>
            <a:lvl7pPr>
              <a:defRPr sz="453"/>
            </a:lvl7pPr>
            <a:lvl8pPr>
              <a:defRPr sz="453"/>
            </a:lvl8pPr>
            <a:lvl9pPr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66249"/>
            <a:ext cx="1179671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3611"/>
            <a:ext cx="1179671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23771"/>
            <a:ext cx="1851660" cy="1104463"/>
          </a:xfrm>
        </p:spPr>
        <p:txBody>
          <a:bodyPr anchor="t"/>
          <a:lstStyle>
            <a:lvl1pPr marL="0" indent="0">
              <a:buNone/>
              <a:defRPr sz="725"/>
            </a:lvl1pPr>
            <a:lvl2pPr marL="103602" indent="0">
              <a:buNone/>
              <a:defRPr sz="634"/>
            </a:lvl2pPr>
            <a:lvl3pPr marL="207203" indent="0">
              <a:buNone/>
              <a:defRPr sz="544"/>
            </a:lvl3pPr>
            <a:lvl4pPr marL="310805" indent="0">
              <a:buNone/>
              <a:defRPr sz="453"/>
            </a:lvl4pPr>
            <a:lvl5pPr marL="414406" indent="0">
              <a:buNone/>
              <a:defRPr sz="453"/>
            </a:lvl5pPr>
            <a:lvl6pPr marL="518008" indent="0">
              <a:buNone/>
              <a:defRPr sz="453"/>
            </a:lvl6pPr>
            <a:lvl7pPr marL="621609" indent="0">
              <a:buNone/>
              <a:defRPr sz="453"/>
            </a:lvl7pPr>
            <a:lvl8pPr marL="725211" indent="0">
              <a:buNone/>
              <a:defRPr sz="453"/>
            </a:lvl8pPr>
            <a:lvl9pPr marL="828812" indent="0">
              <a:buNone/>
              <a:defRPr sz="4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66249"/>
            <a:ext cx="1179671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2745"/>
            <a:ext cx="3154680" cy="3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13724"/>
            <a:ext cx="3154680" cy="9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440479"/>
            <a:ext cx="82296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C399-4866-4884-900C-7425D91E6E9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440479"/>
            <a:ext cx="123444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440479"/>
            <a:ext cx="82296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7D5B-8584-4350-8BC6-6730E811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07203" rtl="0" eaLnBrk="1" latinLnBrk="0" hangingPunct="1">
        <a:lnSpc>
          <a:spcPct val="90000"/>
        </a:lnSpc>
        <a:spcBef>
          <a:spcPct val="0"/>
        </a:spcBef>
        <a:buNone/>
        <a:defRPr sz="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01" indent="-51801" algn="l" defTabSz="207203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2pPr>
      <a:lvl3pPr marL="259004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62605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66207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69808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73410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77011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80613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10360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2pPr>
      <a:lvl3pPr marL="207203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3pPr>
      <a:lvl4pPr marL="310805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14406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18008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21609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25211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2881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0559AE-5459-4AB0-8F23-3F74C0BCEA04}"/>
              </a:ext>
            </a:extLst>
          </p:cNvPr>
          <p:cNvGrpSpPr/>
          <p:nvPr/>
        </p:nvGrpSpPr>
        <p:grpSpPr>
          <a:xfrm>
            <a:off x="0" y="-1"/>
            <a:ext cx="3695700" cy="1554164"/>
            <a:chOff x="0" y="1"/>
            <a:chExt cx="3694160" cy="1435119"/>
          </a:xfrm>
        </p:grpSpPr>
        <p:pic>
          <p:nvPicPr>
            <p:cNvPr id="5" name="Picture 4" descr="Diagram, venn diagram&#10;&#10;Description automatically generated">
              <a:extLst>
                <a:ext uri="{FF2B5EF4-FFF2-40B4-BE49-F238E27FC236}">
                  <a16:creationId xmlns:a16="http://schemas.microsoft.com/office/drawing/2014/main" id="{25924FA7-680E-47A8-A2BB-99EE422C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865360" cy="1229096"/>
            </a:xfrm>
            <a:prstGeom prst="rect">
              <a:avLst/>
            </a:prstGeom>
          </p:spPr>
        </p:pic>
        <p:pic>
          <p:nvPicPr>
            <p:cNvPr id="7" name="Picture 6" descr="Diagram, venn diagram&#10;&#10;Description automatically generated">
              <a:extLst>
                <a:ext uri="{FF2B5EF4-FFF2-40B4-BE49-F238E27FC236}">
                  <a16:creationId xmlns:a16="http://schemas.microsoft.com/office/drawing/2014/main" id="{30B906D7-1160-47F8-833C-E37EA869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"/>
              <a:ext cx="1865360" cy="122909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97EEB5-E04E-4138-9AE6-1C939A848148}"/>
                    </a:ext>
                  </a:extLst>
                </p:cNvPr>
                <p:cNvSpPr txBox="1"/>
                <p:nvPr/>
              </p:nvSpPr>
              <p:spPr>
                <a:xfrm>
                  <a:off x="701078" y="1227327"/>
                  <a:ext cx="463852" cy="207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3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53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153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53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97EEB5-E04E-4138-9AE6-1C939A848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78" y="1227327"/>
                  <a:ext cx="463852" cy="207792"/>
                </a:xfrm>
                <a:prstGeom prst="rect">
                  <a:avLst/>
                </a:prstGeom>
                <a:blipFill>
                  <a:blip r:embed="rId4"/>
                  <a:stretch>
                    <a:fillRect l="-14474" r="-15789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9963A03-D633-4371-97F0-45737D26488D}"/>
                    </a:ext>
                  </a:extLst>
                </p:cNvPr>
                <p:cNvSpPr txBox="1"/>
                <p:nvPr/>
              </p:nvSpPr>
              <p:spPr>
                <a:xfrm>
                  <a:off x="2529878" y="1227328"/>
                  <a:ext cx="463852" cy="207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3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53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53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53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9963A03-D633-4371-97F0-45737D264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878" y="1227328"/>
                  <a:ext cx="463852" cy="207792"/>
                </a:xfrm>
                <a:prstGeom prst="rect">
                  <a:avLst/>
                </a:prstGeom>
                <a:blipFill>
                  <a:blip r:embed="rId5"/>
                  <a:stretch>
                    <a:fillRect l="-14474" r="-15789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363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Gleason</dc:creator>
  <cp:lastModifiedBy>Jim Gleason</cp:lastModifiedBy>
  <cp:revision>3</cp:revision>
  <dcterms:created xsi:type="dcterms:W3CDTF">2021-03-05T20:56:50Z</dcterms:created>
  <dcterms:modified xsi:type="dcterms:W3CDTF">2021-03-05T21:07:17Z</dcterms:modified>
</cp:coreProperties>
</file>