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4330700" cy="1651000"/>
  <p:notesSz cx="4330700" cy="1651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802" y="511810"/>
            <a:ext cx="3681095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49605" y="924560"/>
            <a:ext cx="3031490" cy="41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16535" y="379730"/>
            <a:ext cx="1883854" cy="108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230310" y="379730"/>
            <a:ext cx="1883854" cy="108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03" y="206392"/>
            <a:ext cx="4320540" cy="1440180"/>
          </a:xfrm>
          <a:custGeom>
            <a:avLst/>
            <a:gdLst/>
            <a:ahLst/>
            <a:cxnLst/>
            <a:rect l="l" t="t" r="r" b="b"/>
            <a:pathLst>
              <a:path w="4320540" h="1440180">
                <a:moveTo>
                  <a:pt x="4320053" y="720008"/>
                </a:moveTo>
                <a:lnTo>
                  <a:pt x="4315636" y="673588"/>
                </a:lnTo>
                <a:lnTo>
                  <a:pt x="4302564" y="627951"/>
                </a:lnTo>
                <a:lnTo>
                  <a:pt x="4281105" y="583189"/>
                </a:lnTo>
                <a:lnTo>
                  <a:pt x="4251528" y="539389"/>
                </a:lnTo>
                <a:lnTo>
                  <a:pt x="4214099" y="496641"/>
                </a:lnTo>
                <a:lnTo>
                  <a:pt x="4169089" y="455036"/>
                </a:lnTo>
                <a:lnTo>
                  <a:pt x="4116764" y="414661"/>
                </a:lnTo>
                <a:lnTo>
                  <a:pt x="4057394" y="375608"/>
                </a:lnTo>
                <a:lnTo>
                  <a:pt x="3991245" y="337964"/>
                </a:lnTo>
                <a:lnTo>
                  <a:pt x="3955713" y="319699"/>
                </a:lnTo>
                <a:lnTo>
                  <a:pt x="3918587" y="301819"/>
                </a:lnTo>
                <a:lnTo>
                  <a:pt x="3879901" y="284337"/>
                </a:lnTo>
                <a:lnTo>
                  <a:pt x="3839688" y="267264"/>
                </a:lnTo>
                <a:lnTo>
                  <a:pt x="3797981" y="250610"/>
                </a:lnTo>
                <a:lnTo>
                  <a:pt x="3754815" y="234386"/>
                </a:lnTo>
                <a:lnTo>
                  <a:pt x="3710222" y="218605"/>
                </a:lnTo>
                <a:lnTo>
                  <a:pt x="3664237" y="203276"/>
                </a:lnTo>
                <a:lnTo>
                  <a:pt x="3616893" y="188412"/>
                </a:lnTo>
                <a:lnTo>
                  <a:pt x="3568223" y="174024"/>
                </a:lnTo>
                <a:lnTo>
                  <a:pt x="3518260" y="160121"/>
                </a:lnTo>
                <a:lnTo>
                  <a:pt x="3467040" y="146717"/>
                </a:lnTo>
                <a:lnTo>
                  <a:pt x="3414594" y="133822"/>
                </a:lnTo>
                <a:lnTo>
                  <a:pt x="3360956" y="121446"/>
                </a:lnTo>
                <a:lnTo>
                  <a:pt x="3306160" y="109602"/>
                </a:lnTo>
                <a:lnTo>
                  <a:pt x="3250240" y="98301"/>
                </a:lnTo>
                <a:lnTo>
                  <a:pt x="3193229" y="87553"/>
                </a:lnTo>
                <a:lnTo>
                  <a:pt x="3135160" y="77370"/>
                </a:lnTo>
                <a:lnTo>
                  <a:pt x="3076068" y="67763"/>
                </a:lnTo>
                <a:lnTo>
                  <a:pt x="3015984" y="58743"/>
                </a:lnTo>
                <a:lnTo>
                  <a:pt x="2954944" y="50321"/>
                </a:lnTo>
                <a:lnTo>
                  <a:pt x="2892981" y="42509"/>
                </a:lnTo>
                <a:lnTo>
                  <a:pt x="2830128" y="35317"/>
                </a:lnTo>
                <a:lnTo>
                  <a:pt x="2766418" y="28758"/>
                </a:lnTo>
                <a:lnTo>
                  <a:pt x="2701885" y="22841"/>
                </a:lnTo>
                <a:lnTo>
                  <a:pt x="2636564" y="17579"/>
                </a:lnTo>
                <a:lnTo>
                  <a:pt x="2570486" y="12982"/>
                </a:lnTo>
                <a:lnTo>
                  <a:pt x="2503686" y="9062"/>
                </a:lnTo>
                <a:lnTo>
                  <a:pt x="2436198" y="5829"/>
                </a:lnTo>
                <a:lnTo>
                  <a:pt x="2368054" y="3295"/>
                </a:lnTo>
                <a:lnTo>
                  <a:pt x="2299288" y="1472"/>
                </a:lnTo>
                <a:lnTo>
                  <a:pt x="2229935" y="369"/>
                </a:lnTo>
                <a:lnTo>
                  <a:pt x="2160026" y="0"/>
                </a:lnTo>
                <a:lnTo>
                  <a:pt x="2090118" y="369"/>
                </a:lnTo>
                <a:lnTo>
                  <a:pt x="2020765" y="1472"/>
                </a:lnTo>
                <a:lnTo>
                  <a:pt x="1951999" y="3295"/>
                </a:lnTo>
                <a:lnTo>
                  <a:pt x="1883855" y="5829"/>
                </a:lnTo>
                <a:lnTo>
                  <a:pt x="1816367" y="9062"/>
                </a:lnTo>
                <a:lnTo>
                  <a:pt x="1749567" y="12982"/>
                </a:lnTo>
                <a:lnTo>
                  <a:pt x="1683489" y="17579"/>
                </a:lnTo>
                <a:lnTo>
                  <a:pt x="1618167" y="22841"/>
                </a:lnTo>
                <a:lnTo>
                  <a:pt x="1553635" y="28758"/>
                </a:lnTo>
                <a:lnTo>
                  <a:pt x="1489925" y="35317"/>
                </a:lnTo>
                <a:lnTo>
                  <a:pt x="1427072" y="42509"/>
                </a:lnTo>
                <a:lnTo>
                  <a:pt x="1365108" y="50321"/>
                </a:lnTo>
                <a:lnTo>
                  <a:pt x="1304068" y="58743"/>
                </a:lnTo>
                <a:lnTo>
                  <a:pt x="1243985" y="67763"/>
                </a:lnTo>
                <a:lnTo>
                  <a:pt x="1184893" y="77370"/>
                </a:lnTo>
                <a:lnTo>
                  <a:pt x="1126824" y="87553"/>
                </a:lnTo>
                <a:lnTo>
                  <a:pt x="1069813" y="98301"/>
                </a:lnTo>
                <a:lnTo>
                  <a:pt x="1013892" y="109602"/>
                </a:lnTo>
                <a:lnTo>
                  <a:pt x="959097" y="121446"/>
                </a:lnTo>
                <a:lnTo>
                  <a:pt x="905459" y="133822"/>
                </a:lnTo>
                <a:lnTo>
                  <a:pt x="853013" y="146717"/>
                </a:lnTo>
                <a:lnTo>
                  <a:pt x="801792" y="160121"/>
                </a:lnTo>
                <a:lnTo>
                  <a:pt x="751830" y="174024"/>
                </a:lnTo>
                <a:lnTo>
                  <a:pt x="703160" y="188412"/>
                </a:lnTo>
                <a:lnTo>
                  <a:pt x="655816" y="203276"/>
                </a:lnTo>
                <a:lnTo>
                  <a:pt x="609830" y="218605"/>
                </a:lnTo>
                <a:lnTo>
                  <a:pt x="565238" y="234386"/>
                </a:lnTo>
                <a:lnTo>
                  <a:pt x="522072" y="250610"/>
                </a:lnTo>
                <a:lnTo>
                  <a:pt x="480365" y="267264"/>
                </a:lnTo>
                <a:lnTo>
                  <a:pt x="440152" y="284337"/>
                </a:lnTo>
                <a:lnTo>
                  <a:pt x="401466" y="301819"/>
                </a:lnTo>
                <a:lnTo>
                  <a:pt x="364340" y="319699"/>
                </a:lnTo>
                <a:lnTo>
                  <a:pt x="328808" y="337964"/>
                </a:lnTo>
                <a:lnTo>
                  <a:pt x="294903" y="356604"/>
                </a:lnTo>
                <a:lnTo>
                  <a:pt x="232110" y="394964"/>
                </a:lnTo>
                <a:lnTo>
                  <a:pt x="176229" y="434689"/>
                </a:lnTo>
                <a:lnTo>
                  <a:pt x="127528" y="475690"/>
                </a:lnTo>
                <a:lnTo>
                  <a:pt x="86275" y="517878"/>
                </a:lnTo>
                <a:lnTo>
                  <a:pt x="52738" y="561163"/>
                </a:lnTo>
                <a:lnTo>
                  <a:pt x="27186" y="605455"/>
                </a:lnTo>
                <a:lnTo>
                  <a:pt x="9887" y="650666"/>
                </a:lnTo>
                <a:lnTo>
                  <a:pt x="1109" y="696706"/>
                </a:lnTo>
                <a:lnTo>
                  <a:pt x="0" y="720008"/>
                </a:lnTo>
                <a:lnTo>
                  <a:pt x="1109" y="743311"/>
                </a:lnTo>
                <a:lnTo>
                  <a:pt x="9887" y="789351"/>
                </a:lnTo>
                <a:lnTo>
                  <a:pt x="27186" y="834562"/>
                </a:lnTo>
                <a:lnTo>
                  <a:pt x="52738" y="878854"/>
                </a:lnTo>
                <a:lnTo>
                  <a:pt x="86275" y="922139"/>
                </a:lnTo>
                <a:lnTo>
                  <a:pt x="127528" y="964327"/>
                </a:lnTo>
                <a:lnTo>
                  <a:pt x="176229" y="1005328"/>
                </a:lnTo>
                <a:lnTo>
                  <a:pt x="232110" y="1045053"/>
                </a:lnTo>
                <a:lnTo>
                  <a:pt x="294903" y="1083413"/>
                </a:lnTo>
                <a:lnTo>
                  <a:pt x="328808" y="1102053"/>
                </a:lnTo>
                <a:lnTo>
                  <a:pt x="364340" y="1120318"/>
                </a:lnTo>
                <a:lnTo>
                  <a:pt x="401466" y="1138198"/>
                </a:lnTo>
                <a:lnTo>
                  <a:pt x="440152" y="1155680"/>
                </a:lnTo>
                <a:lnTo>
                  <a:pt x="480365" y="1172753"/>
                </a:lnTo>
                <a:lnTo>
                  <a:pt x="522072" y="1189407"/>
                </a:lnTo>
                <a:lnTo>
                  <a:pt x="565238" y="1205631"/>
                </a:lnTo>
                <a:lnTo>
                  <a:pt x="609830" y="1221412"/>
                </a:lnTo>
                <a:lnTo>
                  <a:pt x="655816" y="1236740"/>
                </a:lnTo>
                <a:lnTo>
                  <a:pt x="703160" y="1251605"/>
                </a:lnTo>
                <a:lnTo>
                  <a:pt x="751830" y="1265993"/>
                </a:lnTo>
                <a:lnTo>
                  <a:pt x="801792" y="1279896"/>
                </a:lnTo>
                <a:lnTo>
                  <a:pt x="853013" y="1293300"/>
                </a:lnTo>
                <a:lnTo>
                  <a:pt x="905459" y="1306195"/>
                </a:lnTo>
                <a:lnTo>
                  <a:pt x="959097" y="1318571"/>
                </a:lnTo>
                <a:lnTo>
                  <a:pt x="1013892" y="1330415"/>
                </a:lnTo>
                <a:lnTo>
                  <a:pt x="1069813" y="1341716"/>
                </a:lnTo>
                <a:lnTo>
                  <a:pt x="1126824" y="1352464"/>
                </a:lnTo>
                <a:lnTo>
                  <a:pt x="1184893" y="1362647"/>
                </a:lnTo>
                <a:lnTo>
                  <a:pt x="1243985" y="1372254"/>
                </a:lnTo>
                <a:lnTo>
                  <a:pt x="1304068" y="1381274"/>
                </a:lnTo>
                <a:lnTo>
                  <a:pt x="1365108" y="1389696"/>
                </a:lnTo>
                <a:lnTo>
                  <a:pt x="1427072" y="1397508"/>
                </a:lnTo>
                <a:lnTo>
                  <a:pt x="1489925" y="1404699"/>
                </a:lnTo>
                <a:lnTo>
                  <a:pt x="1553635" y="1411259"/>
                </a:lnTo>
                <a:lnTo>
                  <a:pt x="1618167" y="1417176"/>
                </a:lnTo>
                <a:lnTo>
                  <a:pt x="1683489" y="1422438"/>
                </a:lnTo>
                <a:lnTo>
                  <a:pt x="1749567" y="1427035"/>
                </a:lnTo>
                <a:lnTo>
                  <a:pt x="1816367" y="1430955"/>
                </a:lnTo>
                <a:lnTo>
                  <a:pt x="1883855" y="1434188"/>
                </a:lnTo>
                <a:lnTo>
                  <a:pt x="1951999" y="1436721"/>
                </a:lnTo>
                <a:lnTo>
                  <a:pt x="2020765" y="1438545"/>
                </a:lnTo>
                <a:lnTo>
                  <a:pt x="2090118" y="1439648"/>
                </a:lnTo>
                <a:lnTo>
                  <a:pt x="2160026" y="1440017"/>
                </a:lnTo>
                <a:lnTo>
                  <a:pt x="2229935" y="1439648"/>
                </a:lnTo>
                <a:lnTo>
                  <a:pt x="2299288" y="1438545"/>
                </a:lnTo>
                <a:lnTo>
                  <a:pt x="2368054" y="1436721"/>
                </a:lnTo>
                <a:lnTo>
                  <a:pt x="2436198" y="1434188"/>
                </a:lnTo>
                <a:lnTo>
                  <a:pt x="2503686" y="1430955"/>
                </a:lnTo>
                <a:lnTo>
                  <a:pt x="2570486" y="1427035"/>
                </a:lnTo>
                <a:lnTo>
                  <a:pt x="2636564" y="1422438"/>
                </a:lnTo>
                <a:lnTo>
                  <a:pt x="2701885" y="1417176"/>
                </a:lnTo>
                <a:lnTo>
                  <a:pt x="2766418" y="1411259"/>
                </a:lnTo>
                <a:lnTo>
                  <a:pt x="2830128" y="1404699"/>
                </a:lnTo>
                <a:lnTo>
                  <a:pt x="2892981" y="1397508"/>
                </a:lnTo>
                <a:lnTo>
                  <a:pt x="2954944" y="1389696"/>
                </a:lnTo>
                <a:lnTo>
                  <a:pt x="3015984" y="1381274"/>
                </a:lnTo>
                <a:lnTo>
                  <a:pt x="3076068" y="1372254"/>
                </a:lnTo>
                <a:lnTo>
                  <a:pt x="3135160" y="1362647"/>
                </a:lnTo>
                <a:lnTo>
                  <a:pt x="3193229" y="1352464"/>
                </a:lnTo>
                <a:lnTo>
                  <a:pt x="3250240" y="1341716"/>
                </a:lnTo>
                <a:lnTo>
                  <a:pt x="3306160" y="1330415"/>
                </a:lnTo>
                <a:lnTo>
                  <a:pt x="3360956" y="1318571"/>
                </a:lnTo>
                <a:lnTo>
                  <a:pt x="3414594" y="1306195"/>
                </a:lnTo>
                <a:lnTo>
                  <a:pt x="3467040" y="1293300"/>
                </a:lnTo>
                <a:lnTo>
                  <a:pt x="3518260" y="1279896"/>
                </a:lnTo>
                <a:lnTo>
                  <a:pt x="3568223" y="1265993"/>
                </a:lnTo>
                <a:lnTo>
                  <a:pt x="3616893" y="1251605"/>
                </a:lnTo>
                <a:lnTo>
                  <a:pt x="3664237" y="1236740"/>
                </a:lnTo>
                <a:lnTo>
                  <a:pt x="3710222" y="1221412"/>
                </a:lnTo>
                <a:lnTo>
                  <a:pt x="3754815" y="1205631"/>
                </a:lnTo>
                <a:lnTo>
                  <a:pt x="3797981" y="1189407"/>
                </a:lnTo>
                <a:lnTo>
                  <a:pt x="3839688" y="1172753"/>
                </a:lnTo>
                <a:lnTo>
                  <a:pt x="3879901" y="1155680"/>
                </a:lnTo>
                <a:lnTo>
                  <a:pt x="3918587" y="1138198"/>
                </a:lnTo>
                <a:lnTo>
                  <a:pt x="3955713" y="1120318"/>
                </a:lnTo>
                <a:lnTo>
                  <a:pt x="3991245" y="1102053"/>
                </a:lnTo>
                <a:lnTo>
                  <a:pt x="4025150" y="1083413"/>
                </a:lnTo>
                <a:lnTo>
                  <a:pt x="4087943" y="1045053"/>
                </a:lnTo>
                <a:lnTo>
                  <a:pt x="4143824" y="1005328"/>
                </a:lnTo>
                <a:lnTo>
                  <a:pt x="4192525" y="964327"/>
                </a:lnTo>
                <a:lnTo>
                  <a:pt x="4233778" y="922139"/>
                </a:lnTo>
                <a:lnTo>
                  <a:pt x="4267315" y="878854"/>
                </a:lnTo>
                <a:lnTo>
                  <a:pt x="4292866" y="834562"/>
                </a:lnTo>
                <a:lnTo>
                  <a:pt x="4310165" y="789351"/>
                </a:lnTo>
                <a:lnTo>
                  <a:pt x="4318944" y="743311"/>
                </a:lnTo>
                <a:lnTo>
                  <a:pt x="4320053" y="720008"/>
                </a:lnTo>
                <a:close/>
              </a:path>
              <a:path w="4320540" h="1440180">
                <a:moveTo>
                  <a:pt x="1296018" y="1368017"/>
                </a:moveTo>
                <a:lnTo>
                  <a:pt x="1296018" y="72000"/>
                </a:lnTo>
              </a:path>
              <a:path w="4320540" h="1440180">
                <a:moveTo>
                  <a:pt x="3024035" y="1368017"/>
                </a:moveTo>
                <a:lnTo>
                  <a:pt x="3024035" y="72000"/>
                </a:lnTo>
              </a:path>
              <a:path w="4320540" h="1440180">
                <a:moveTo>
                  <a:pt x="2160026" y="1440017"/>
                </a:moveTo>
                <a:lnTo>
                  <a:pt x="2160026" y="0"/>
                </a:lnTo>
              </a:path>
              <a:path w="4320540" h="1440180">
                <a:moveTo>
                  <a:pt x="0" y="720008"/>
                </a:moveTo>
                <a:lnTo>
                  <a:pt x="1296018" y="720008"/>
                </a:lnTo>
              </a:path>
              <a:path w="4320540" h="1440180">
                <a:moveTo>
                  <a:pt x="2160026" y="720008"/>
                </a:moveTo>
                <a:lnTo>
                  <a:pt x="3024035" y="72000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313" y="-9189"/>
            <a:ext cx="3678072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535" y="379730"/>
            <a:ext cx="3897630" cy="108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472438" y="1535430"/>
            <a:ext cx="1385824" cy="8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16535" y="1535430"/>
            <a:ext cx="996061" cy="8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118104" y="1535430"/>
            <a:ext cx="996061" cy="8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6573" y="720288"/>
            <a:ext cx="588010" cy="3784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ctr" marL="12065" marR="5080">
              <a:lnSpc>
                <a:spcPct val="78700"/>
              </a:lnSpc>
              <a:spcBef>
                <a:spcPts val="325"/>
              </a:spcBef>
            </a:pPr>
            <a:r>
              <a:rPr dirty="0" sz="900">
                <a:latin typeface="Georgia"/>
                <a:cs typeface="Georgia"/>
              </a:rPr>
              <a:t>S</a:t>
            </a:r>
            <a:r>
              <a:rPr dirty="0" sz="900" spc="25">
                <a:latin typeface="Georgia"/>
                <a:cs typeface="Georgia"/>
              </a:rPr>
              <a:t>p</a:t>
            </a:r>
            <a:r>
              <a:rPr dirty="0" sz="900" spc="-15">
                <a:latin typeface="Georgia"/>
                <a:cs typeface="Georgia"/>
              </a:rPr>
              <a:t>ec</a:t>
            </a:r>
            <a:r>
              <a:rPr dirty="0" sz="900" spc="-15">
                <a:latin typeface="Georgia"/>
                <a:cs typeface="Georgia"/>
              </a:rPr>
              <a:t>i</a:t>
            </a:r>
            <a:r>
              <a:rPr dirty="0" sz="900" spc="-5">
                <a:latin typeface="Georgia"/>
                <a:cs typeface="Georgia"/>
              </a:rPr>
              <a:t>alized  </a:t>
            </a:r>
            <a:r>
              <a:rPr dirty="0" sz="900" spc="-10">
                <a:latin typeface="Georgia"/>
                <a:cs typeface="Georgia"/>
              </a:rPr>
              <a:t>content </a:t>
            </a:r>
            <a:r>
              <a:rPr dirty="0" sz="900" spc="-5">
                <a:latin typeface="Georgia"/>
                <a:cs typeface="Georgia"/>
              </a:rPr>
              <a:t> </a:t>
            </a:r>
            <a:r>
              <a:rPr dirty="0" sz="900" spc="-15">
                <a:latin typeface="Georgia"/>
                <a:cs typeface="Georgia"/>
              </a:rPr>
              <a:t>knowledge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461" y="442729"/>
            <a:ext cx="552450" cy="36766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ctr" marL="12700" marR="5080">
              <a:lnSpc>
                <a:spcPct val="74900"/>
              </a:lnSpc>
              <a:spcBef>
                <a:spcPts val="365"/>
              </a:spcBef>
            </a:pPr>
            <a:r>
              <a:rPr dirty="0" sz="900" spc="-10">
                <a:latin typeface="Georgia"/>
                <a:cs typeface="Georgia"/>
              </a:rPr>
              <a:t>Common </a:t>
            </a:r>
            <a:r>
              <a:rPr dirty="0" sz="900" spc="-5">
                <a:latin typeface="Georgia"/>
                <a:cs typeface="Georgia"/>
              </a:rPr>
              <a:t> </a:t>
            </a:r>
            <a:r>
              <a:rPr dirty="0" sz="900" spc="-10">
                <a:latin typeface="Georgia"/>
                <a:cs typeface="Georgia"/>
              </a:rPr>
              <a:t>content </a:t>
            </a:r>
            <a:r>
              <a:rPr dirty="0" sz="900" spc="-5">
                <a:latin typeface="Georgia"/>
                <a:cs typeface="Georgia"/>
              </a:rPr>
              <a:t> </a:t>
            </a:r>
            <a:r>
              <a:rPr dirty="0" sz="900" spc="-15">
                <a:latin typeface="Georgia"/>
                <a:cs typeface="Georgia"/>
              </a:rPr>
              <a:t>kn</a:t>
            </a:r>
            <a:r>
              <a:rPr dirty="0" sz="900" spc="-45">
                <a:latin typeface="Georgia"/>
                <a:cs typeface="Georgia"/>
              </a:rPr>
              <a:t>o</a:t>
            </a:r>
            <a:r>
              <a:rPr dirty="0" sz="900" spc="-10">
                <a:latin typeface="Georgia"/>
                <a:cs typeface="Georgia"/>
              </a:rPr>
              <a:t>wledge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461" y="1018738"/>
            <a:ext cx="552450" cy="36766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ctr" marL="12700" marR="5080">
              <a:lnSpc>
                <a:spcPct val="74900"/>
              </a:lnSpc>
              <a:spcBef>
                <a:spcPts val="365"/>
              </a:spcBef>
            </a:pPr>
            <a:r>
              <a:rPr dirty="0" sz="900" spc="-20">
                <a:latin typeface="Georgia"/>
                <a:cs typeface="Georgia"/>
              </a:rPr>
              <a:t>Horizon </a:t>
            </a:r>
            <a:r>
              <a:rPr dirty="0" sz="900" spc="-15">
                <a:latin typeface="Georgia"/>
                <a:cs typeface="Georgia"/>
              </a:rPr>
              <a:t> </a:t>
            </a:r>
            <a:r>
              <a:rPr dirty="0" sz="900" spc="-10">
                <a:latin typeface="Georgia"/>
                <a:cs typeface="Georgia"/>
              </a:rPr>
              <a:t>content </a:t>
            </a:r>
            <a:r>
              <a:rPr dirty="0" sz="900" spc="-5">
                <a:latin typeface="Georgia"/>
                <a:cs typeface="Georgia"/>
              </a:rPr>
              <a:t> </a:t>
            </a:r>
            <a:r>
              <a:rPr dirty="0" sz="900" spc="-15">
                <a:latin typeface="Georgia"/>
                <a:cs typeface="Georgia"/>
              </a:rPr>
              <a:t>kn</a:t>
            </a:r>
            <a:r>
              <a:rPr dirty="0" sz="900" spc="-45">
                <a:latin typeface="Georgia"/>
                <a:cs typeface="Georgia"/>
              </a:rPr>
              <a:t>o</a:t>
            </a:r>
            <a:r>
              <a:rPr dirty="0" sz="900" spc="-10">
                <a:latin typeface="Georgia"/>
                <a:cs typeface="Georgia"/>
              </a:rPr>
              <a:t>wledge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4427" y="360293"/>
            <a:ext cx="680085" cy="38925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065" marR="5080" indent="-635">
              <a:lnSpc>
                <a:spcPct val="82800"/>
              </a:lnSpc>
              <a:spcBef>
                <a:spcPts val="280"/>
              </a:spcBef>
            </a:pPr>
            <a:r>
              <a:rPr dirty="0" sz="900" spc="-5">
                <a:latin typeface="Georgia"/>
                <a:cs typeface="Georgia"/>
              </a:rPr>
              <a:t>Knowledge </a:t>
            </a:r>
            <a:r>
              <a:rPr dirty="0" sz="900">
                <a:latin typeface="Georgia"/>
                <a:cs typeface="Georgia"/>
              </a:rPr>
              <a:t> </a:t>
            </a:r>
            <a:r>
              <a:rPr dirty="0" sz="900" spc="-20">
                <a:latin typeface="Georgia"/>
                <a:cs typeface="Georgia"/>
              </a:rPr>
              <a:t>of</a:t>
            </a:r>
            <a:r>
              <a:rPr dirty="0" sz="900" spc="-15">
                <a:latin typeface="Georgia"/>
                <a:cs typeface="Georgia"/>
              </a:rPr>
              <a:t> </a:t>
            </a:r>
            <a:r>
              <a:rPr dirty="0" sz="900" spc="-10">
                <a:latin typeface="Georgia"/>
                <a:cs typeface="Georgia"/>
              </a:rPr>
              <a:t>content </a:t>
            </a:r>
            <a:r>
              <a:rPr dirty="0" sz="900" spc="-5">
                <a:latin typeface="Georgia"/>
                <a:cs typeface="Georgia"/>
              </a:rPr>
              <a:t> </a:t>
            </a:r>
            <a:r>
              <a:rPr dirty="0" sz="900" spc="-10">
                <a:latin typeface="Georgia"/>
                <a:cs typeface="Georgia"/>
              </a:rPr>
              <a:t>and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10">
                <a:latin typeface="Georgia"/>
                <a:cs typeface="Georgia"/>
              </a:rPr>
              <a:t>students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5088" y="1080295"/>
            <a:ext cx="679450" cy="3784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ctr" marL="12700" marR="5080" indent="-635">
              <a:lnSpc>
                <a:spcPct val="78700"/>
              </a:lnSpc>
              <a:spcBef>
                <a:spcPts val="325"/>
              </a:spcBef>
            </a:pPr>
            <a:r>
              <a:rPr dirty="0" sz="900" spc="-5">
                <a:latin typeface="Georgia"/>
                <a:cs typeface="Georgia"/>
              </a:rPr>
              <a:t>Knowledge </a:t>
            </a:r>
            <a:r>
              <a:rPr dirty="0" sz="900">
                <a:latin typeface="Georgia"/>
                <a:cs typeface="Georgia"/>
              </a:rPr>
              <a:t> </a:t>
            </a:r>
            <a:r>
              <a:rPr dirty="0" sz="900" spc="-20">
                <a:latin typeface="Georgia"/>
                <a:cs typeface="Georgia"/>
              </a:rPr>
              <a:t>of</a:t>
            </a:r>
            <a:r>
              <a:rPr dirty="0" sz="900" spc="-15">
                <a:latin typeface="Georgia"/>
                <a:cs typeface="Georgia"/>
              </a:rPr>
              <a:t> </a:t>
            </a:r>
            <a:r>
              <a:rPr dirty="0" sz="900" spc="-10">
                <a:latin typeface="Georgia"/>
                <a:cs typeface="Georgia"/>
              </a:rPr>
              <a:t>content </a:t>
            </a:r>
            <a:r>
              <a:rPr dirty="0" sz="900" spc="-5">
                <a:latin typeface="Georgia"/>
                <a:cs typeface="Georgia"/>
              </a:rPr>
              <a:t> </a:t>
            </a:r>
            <a:r>
              <a:rPr dirty="0" sz="900" spc="-10">
                <a:latin typeface="Georgia"/>
                <a:cs typeface="Georgia"/>
              </a:rPr>
              <a:t>and</a:t>
            </a:r>
            <a:r>
              <a:rPr dirty="0" sz="900" spc="5">
                <a:latin typeface="Georgia"/>
                <a:cs typeface="Georgia"/>
              </a:rPr>
              <a:t> </a:t>
            </a:r>
            <a:r>
              <a:rPr dirty="0" sz="900" spc="-5">
                <a:latin typeface="Georgia"/>
                <a:cs typeface="Georgia"/>
              </a:rPr>
              <a:t>teaching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7837" y="666300"/>
            <a:ext cx="581660" cy="49720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>
              <a:lnSpc>
                <a:spcPct val="81400"/>
              </a:lnSpc>
              <a:spcBef>
                <a:spcPts val="295"/>
              </a:spcBef>
            </a:pPr>
            <a:r>
              <a:rPr dirty="0" sz="900" spc="15">
                <a:latin typeface="Georgia"/>
                <a:cs typeface="Georgia"/>
              </a:rPr>
              <a:t>Kn</a:t>
            </a:r>
            <a:r>
              <a:rPr dirty="0" sz="900" spc="-20">
                <a:latin typeface="Georgia"/>
                <a:cs typeface="Georgia"/>
              </a:rPr>
              <a:t>o</a:t>
            </a:r>
            <a:r>
              <a:rPr dirty="0" sz="900" spc="-10">
                <a:latin typeface="Georgia"/>
                <a:cs typeface="Georgia"/>
              </a:rPr>
              <a:t>wledge  </a:t>
            </a:r>
            <a:r>
              <a:rPr dirty="0" sz="900" spc="-20">
                <a:latin typeface="Georgia"/>
                <a:cs typeface="Georgia"/>
              </a:rPr>
              <a:t>of</a:t>
            </a:r>
            <a:r>
              <a:rPr dirty="0" sz="900" spc="-15">
                <a:latin typeface="Georgia"/>
                <a:cs typeface="Georgia"/>
              </a:rPr>
              <a:t> </a:t>
            </a:r>
            <a:r>
              <a:rPr dirty="0" sz="900" spc="-10">
                <a:latin typeface="Georgia"/>
                <a:cs typeface="Georgia"/>
              </a:rPr>
              <a:t>content </a:t>
            </a:r>
            <a:r>
              <a:rPr dirty="0" sz="900" spc="-5">
                <a:latin typeface="Georgia"/>
                <a:cs typeface="Georgia"/>
              </a:rPr>
              <a:t> </a:t>
            </a:r>
            <a:r>
              <a:rPr dirty="0" sz="900" spc="-10">
                <a:latin typeface="Georgia"/>
                <a:cs typeface="Georgia"/>
              </a:rPr>
              <a:t>and </a:t>
            </a:r>
            <a:r>
              <a:rPr dirty="0" sz="900" spc="-5">
                <a:latin typeface="Georgia"/>
                <a:cs typeface="Georgia"/>
              </a:rPr>
              <a:t> </a:t>
            </a:r>
            <a:r>
              <a:rPr dirty="0" sz="900" spc="-10">
                <a:latin typeface="Georgia"/>
                <a:cs typeface="Georgia"/>
              </a:rPr>
              <a:t>curriculum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6313" y="0"/>
            <a:ext cx="1512570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Subject</a:t>
            </a:r>
            <a:r>
              <a:rPr dirty="0" spc="55"/>
              <a:t> </a:t>
            </a:r>
            <a:r>
              <a:rPr dirty="0"/>
              <a:t>Matter</a:t>
            </a:r>
            <a:r>
              <a:rPr dirty="0" spc="60"/>
              <a:t> </a:t>
            </a:r>
            <a:r>
              <a:rPr dirty="0" spc="-20"/>
              <a:t>Knowledge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39759" y="0"/>
            <a:ext cx="180593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Georgia"/>
                <a:cs typeface="Georgia"/>
              </a:rPr>
              <a:t>Pedagogical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Content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Knowledge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2021-02-15T18:39:23Z</dcterms:created>
  <dcterms:modified xsi:type="dcterms:W3CDTF">2021-02-15T18:39:23Z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2021-02-15T00:00:00Z</vt:filetime>
  </property>
  <property fmtid="{D5CDD505-2E9C-101B-9397-08002B2CF9AE}" pid="3" name="Creator">
    <vt:lpwstr>TeX</vt:lpwstr>
  </property>
  <property fmtid="{D5CDD505-2E9C-101B-9397-08002B2CF9AE}" pid="4" name="LastSaved">
    <vt:filetime>2021-02-15T00:00:00Z</vt:filetime>
  </property>
</Properties>
</file>