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66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9648"/>
            <a:ext cx="20574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480272"/>
            <a:ext cx="20574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48683"/>
            <a:ext cx="591503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48683"/>
            <a:ext cx="174021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4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227965"/>
            <a:ext cx="236601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611928"/>
            <a:ext cx="236601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243417"/>
            <a:ext cx="116586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243417"/>
            <a:ext cx="116586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48683"/>
            <a:ext cx="236601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" y="224155"/>
            <a:ext cx="116050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" y="334010"/>
            <a:ext cx="1160502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224155"/>
            <a:ext cx="1166217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334010"/>
            <a:ext cx="1166217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6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60960"/>
            <a:ext cx="88475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131657"/>
            <a:ext cx="13887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274320"/>
            <a:ext cx="88475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4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60960"/>
            <a:ext cx="88475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131657"/>
            <a:ext cx="13887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274320"/>
            <a:ext cx="88475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48683"/>
            <a:ext cx="236601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243417"/>
            <a:ext cx="236601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847514"/>
            <a:ext cx="6172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0ED0-9724-4352-85F2-E35DA4E4C6A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847514"/>
            <a:ext cx="9258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847514"/>
            <a:ext cx="6172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7F1B-5261-4AE4-AE70-11677BB7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CE2E7759-2A49-4D4F-B343-DDB823B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47" y="-54769"/>
            <a:ext cx="1307253" cy="914400"/>
          </a:xfrm>
          <a:prstGeom prst="rect">
            <a:avLst/>
          </a:prstGeom>
        </p:spPr>
      </p:pic>
      <p:pic>
        <p:nvPicPr>
          <p:cNvPr id="16" name="Picture 15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4BB1BA8-E984-4568-97B0-28F00D5EE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6" y="0"/>
            <a:ext cx="1088039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7929E3-C377-480D-B232-0430A0AC3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4" y="0"/>
            <a:ext cx="757216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928729-6D7F-4209-B45E-326B8D3E4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729" y="0"/>
            <a:ext cx="77391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Gleason</dc:creator>
  <cp:lastModifiedBy>Jim Gleason</cp:lastModifiedBy>
  <cp:revision>2</cp:revision>
  <dcterms:created xsi:type="dcterms:W3CDTF">2021-03-17T20:21:14Z</dcterms:created>
  <dcterms:modified xsi:type="dcterms:W3CDTF">2021-03-17T20:32:38Z</dcterms:modified>
</cp:coreProperties>
</file>